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3" r:id="rId4"/>
    <p:sldId id="299" r:id="rId5"/>
    <p:sldId id="314" r:id="rId6"/>
    <p:sldId id="305" r:id="rId7"/>
    <p:sldId id="306" r:id="rId8"/>
    <p:sldId id="307" r:id="rId9"/>
    <p:sldId id="257" r:id="rId10"/>
    <p:sldId id="308" r:id="rId11"/>
    <p:sldId id="309" r:id="rId12"/>
    <p:sldId id="310" r:id="rId13"/>
    <p:sldId id="275" r:id="rId14"/>
    <p:sldId id="311" r:id="rId15"/>
    <p:sldId id="313" r:id="rId16"/>
    <p:sldId id="289" r:id="rId17"/>
    <p:sldId id="288" r:id="rId18"/>
    <p:sldId id="261" r:id="rId19"/>
    <p:sldId id="283" r:id="rId20"/>
    <p:sldId id="298" r:id="rId21"/>
    <p:sldId id="278" r:id="rId22"/>
    <p:sldId id="287" r:id="rId23"/>
    <p:sldId id="286" r:id="rId24"/>
    <p:sldId id="262" r:id="rId25"/>
    <p:sldId id="291" r:id="rId26"/>
    <p:sldId id="266" r:id="rId27"/>
    <p:sldId id="292" r:id="rId28"/>
    <p:sldId id="293" r:id="rId29"/>
    <p:sldId id="294" r:id="rId30"/>
    <p:sldId id="269" r:id="rId31"/>
    <p:sldId id="296" r:id="rId32"/>
    <p:sldId id="273" r:id="rId33"/>
    <p:sldId id="274" r:id="rId34"/>
  </p:sldIdLst>
  <p:sldSz cx="12192000" cy="6858000"/>
  <p:notesSz cx="6858000" cy="9144000"/>
  <p:defaultTextStyle>
    <a:defPPr>
      <a:defRPr lang="es-H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A1CD6-A78E-445E-B888-256DB741909E}" type="doc">
      <dgm:prSet loTypeId="urn:microsoft.com/office/officeart/2005/8/layout/targe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HN"/>
        </a:p>
      </dgm:t>
    </dgm:pt>
    <dgm:pt modelId="{32A81EE5-4A24-41E0-B581-D73B67D2DBE4}">
      <dgm:prSet phldrT="[Texto]"/>
      <dgm:spPr/>
      <dgm:t>
        <a:bodyPr/>
        <a:lstStyle/>
        <a:p>
          <a:r>
            <a:rPr lang="es-HN" dirty="0" smtClean="0"/>
            <a:t>Normas Éticas</a:t>
          </a:r>
          <a:endParaRPr lang="es-HN" dirty="0"/>
        </a:p>
      </dgm:t>
    </dgm:pt>
    <dgm:pt modelId="{23DA8A7C-5BC5-44B2-8206-B4129E5C3C10}" type="parTrans" cxnId="{CD77B5FD-CC04-456E-B541-F4704A58FBB8}">
      <dgm:prSet/>
      <dgm:spPr/>
      <dgm:t>
        <a:bodyPr/>
        <a:lstStyle/>
        <a:p>
          <a:endParaRPr lang="es-HN"/>
        </a:p>
      </dgm:t>
    </dgm:pt>
    <dgm:pt modelId="{C944AC3A-87CF-433B-973A-76894FC3671E}" type="sibTrans" cxnId="{CD77B5FD-CC04-456E-B541-F4704A58FBB8}">
      <dgm:prSet/>
      <dgm:spPr/>
      <dgm:t>
        <a:bodyPr/>
        <a:lstStyle/>
        <a:p>
          <a:endParaRPr lang="es-HN"/>
        </a:p>
      </dgm:t>
    </dgm:pt>
    <dgm:pt modelId="{DA46C983-79AB-4FCA-994D-3BF1232467E2}">
      <dgm:prSet phldrT="[Texto]"/>
      <dgm:spPr/>
      <dgm:t>
        <a:bodyPr/>
        <a:lstStyle/>
        <a:p>
          <a:r>
            <a:rPr lang="es-HN" dirty="0" smtClean="0"/>
            <a:t>Conocer y cumplir las normas éticas</a:t>
          </a:r>
          <a:endParaRPr lang="es-HN" dirty="0"/>
        </a:p>
      </dgm:t>
    </dgm:pt>
    <dgm:pt modelId="{D62099F8-4051-4F7E-BED9-CD87014CD8C3}" type="parTrans" cxnId="{21B34B6B-1C1E-4F75-A3D4-FE46956A225D}">
      <dgm:prSet/>
      <dgm:spPr/>
      <dgm:t>
        <a:bodyPr/>
        <a:lstStyle/>
        <a:p>
          <a:endParaRPr lang="es-HN"/>
        </a:p>
      </dgm:t>
    </dgm:pt>
    <dgm:pt modelId="{C554AA2B-2805-4C71-88C0-6F7E077A1FF2}" type="sibTrans" cxnId="{21B34B6B-1C1E-4F75-A3D4-FE46956A225D}">
      <dgm:prSet/>
      <dgm:spPr/>
      <dgm:t>
        <a:bodyPr/>
        <a:lstStyle/>
        <a:p>
          <a:endParaRPr lang="es-HN"/>
        </a:p>
      </dgm:t>
    </dgm:pt>
    <dgm:pt modelId="{773360D8-0BA0-4007-B260-B4E6D5A4BA13}">
      <dgm:prSet phldrT="[Texto]"/>
      <dgm:spPr/>
      <dgm:t>
        <a:bodyPr/>
        <a:lstStyle/>
        <a:p>
          <a:r>
            <a:rPr lang="es-HN" dirty="0" smtClean="0"/>
            <a:t>Actuaciones </a:t>
          </a:r>
          <a:endParaRPr lang="es-HN" dirty="0"/>
        </a:p>
      </dgm:t>
    </dgm:pt>
    <dgm:pt modelId="{38F86750-C047-4CDD-9F76-FFCBA947B214}" type="parTrans" cxnId="{A6B4B8F0-FE30-43B7-978B-60D4D4EA2F0B}">
      <dgm:prSet/>
      <dgm:spPr/>
      <dgm:t>
        <a:bodyPr/>
        <a:lstStyle/>
        <a:p>
          <a:endParaRPr lang="es-HN"/>
        </a:p>
      </dgm:t>
    </dgm:pt>
    <dgm:pt modelId="{C564AEC2-2E65-4137-802C-6F5B3E8DDF8C}" type="sibTrans" cxnId="{A6B4B8F0-FE30-43B7-978B-60D4D4EA2F0B}">
      <dgm:prSet/>
      <dgm:spPr/>
      <dgm:t>
        <a:bodyPr/>
        <a:lstStyle/>
        <a:p>
          <a:endParaRPr lang="es-HN"/>
        </a:p>
      </dgm:t>
    </dgm:pt>
    <dgm:pt modelId="{D6AE0AE6-9548-42C8-B727-D0D2E0B15783}">
      <dgm:prSet phldrT="[Texto]"/>
      <dgm:spPr/>
      <dgm:t>
        <a:bodyPr/>
        <a:lstStyle/>
        <a:p>
          <a:r>
            <a:rPr lang="es-HN" dirty="0" smtClean="0"/>
            <a:t>Abstención de comportamientos incompatibles</a:t>
          </a:r>
          <a:endParaRPr lang="es-HN" dirty="0"/>
        </a:p>
      </dgm:t>
    </dgm:pt>
    <dgm:pt modelId="{260CFA1B-685A-4207-8ECF-D4FDDCA6F884}" type="parTrans" cxnId="{4814BC98-2462-4BC4-8979-BD60B653237F}">
      <dgm:prSet/>
      <dgm:spPr/>
      <dgm:t>
        <a:bodyPr/>
        <a:lstStyle/>
        <a:p>
          <a:endParaRPr lang="es-HN"/>
        </a:p>
      </dgm:t>
    </dgm:pt>
    <dgm:pt modelId="{FEF5F7B8-9B86-42B4-AC95-07CFE816C445}" type="sibTrans" cxnId="{4814BC98-2462-4BC4-8979-BD60B653237F}">
      <dgm:prSet/>
      <dgm:spPr/>
      <dgm:t>
        <a:bodyPr/>
        <a:lstStyle/>
        <a:p>
          <a:endParaRPr lang="es-HN"/>
        </a:p>
      </dgm:t>
    </dgm:pt>
    <dgm:pt modelId="{C9556A0A-F77B-48ED-84BB-C51354CF2D12}">
      <dgm:prSet phldrT="[Texto]"/>
      <dgm:spPr/>
      <dgm:t>
        <a:bodyPr/>
        <a:lstStyle/>
        <a:p>
          <a:r>
            <a:rPr lang="es-HN" dirty="0" smtClean="0"/>
            <a:t>Funciones </a:t>
          </a:r>
          <a:endParaRPr lang="es-HN" dirty="0"/>
        </a:p>
      </dgm:t>
    </dgm:pt>
    <dgm:pt modelId="{9F3F6C1C-F5E2-4356-811D-6FDFD63CE44C}" type="parTrans" cxnId="{3D403149-8414-4DE7-85AF-A80410AF7018}">
      <dgm:prSet/>
      <dgm:spPr/>
      <dgm:t>
        <a:bodyPr/>
        <a:lstStyle/>
        <a:p>
          <a:endParaRPr lang="es-HN"/>
        </a:p>
      </dgm:t>
    </dgm:pt>
    <dgm:pt modelId="{CCFE6BC7-5A10-4D16-A2E4-54F601296261}" type="sibTrans" cxnId="{3D403149-8414-4DE7-85AF-A80410AF7018}">
      <dgm:prSet/>
      <dgm:spPr/>
      <dgm:t>
        <a:bodyPr/>
        <a:lstStyle/>
        <a:p>
          <a:endParaRPr lang="es-HN"/>
        </a:p>
      </dgm:t>
    </dgm:pt>
    <dgm:pt modelId="{E49CDC9B-C9C7-487F-B0CC-9143691D18D9}">
      <dgm:prSet phldrT="[Texto]"/>
      <dgm:spPr/>
      <dgm:t>
        <a:bodyPr/>
        <a:lstStyle/>
        <a:p>
          <a:r>
            <a:rPr lang="es-HN" dirty="0" smtClean="0"/>
            <a:t>Practicar eficiencia y eficacia, igualdad de trato, imparcialidad, sin abuso de autoridad</a:t>
          </a:r>
          <a:endParaRPr lang="es-HN" dirty="0"/>
        </a:p>
      </dgm:t>
    </dgm:pt>
    <dgm:pt modelId="{67DB822C-8AE3-4501-A883-0BB177B10728}" type="parTrans" cxnId="{E5570ED2-ACDD-42C2-9CC2-705740DA9409}">
      <dgm:prSet/>
      <dgm:spPr/>
      <dgm:t>
        <a:bodyPr/>
        <a:lstStyle/>
        <a:p>
          <a:endParaRPr lang="es-HN"/>
        </a:p>
      </dgm:t>
    </dgm:pt>
    <dgm:pt modelId="{03CEBD06-0766-426D-88E6-33BD5C2E5D04}" type="sibTrans" cxnId="{E5570ED2-ACDD-42C2-9CC2-705740DA9409}">
      <dgm:prSet/>
      <dgm:spPr/>
      <dgm:t>
        <a:bodyPr/>
        <a:lstStyle/>
        <a:p>
          <a:endParaRPr lang="es-HN"/>
        </a:p>
      </dgm:t>
    </dgm:pt>
    <dgm:pt modelId="{1E92D1AD-81C3-4CAF-AD1F-63F3177F62EB}">
      <dgm:prSet/>
      <dgm:spPr/>
      <dgm:t>
        <a:bodyPr/>
        <a:lstStyle/>
        <a:p>
          <a:r>
            <a:rPr lang="es-HN" dirty="0" smtClean="0"/>
            <a:t>Practicar un comportamiento ético</a:t>
          </a:r>
        </a:p>
      </dgm:t>
    </dgm:pt>
    <dgm:pt modelId="{10504811-CA0E-458E-9CC7-87D3ECC07ABA}" type="parTrans" cxnId="{04B31F97-3CFB-4988-9E18-C96BB54EBA71}">
      <dgm:prSet/>
      <dgm:spPr/>
      <dgm:t>
        <a:bodyPr/>
        <a:lstStyle/>
        <a:p>
          <a:endParaRPr lang="es-HN"/>
        </a:p>
      </dgm:t>
    </dgm:pt>
    <dgm:pt modelId="{4F077D9E-300F-459B-A86E-53A53BFCD74E}" type="sibTrans" cxnId="{04B31F97-3CFB-4988-9E18-C96BB54EBA71}">
      <dgm:prSet/>
      <dgm:spPr/>
      <dgm:t>
        <a:bodyPr/>
        <a:lstStyle/>
        <a:p>
          <a:endParaRPr lang="es-HN"/>
        </a:p>
      </dgm:t>
    </dgm:pt>
    <dgm:pt modelId="{642B2090-98B1-4A48-84A9-522CA40EF0F4}">
      <dgm:prSet/>
      <dgm:spPr/>
      <dgm:t>
        <a:bodyPr/>
        <a:lstStyle/>
        <a:p>
          <a:r>
            <a:rPr lang="es-HN" dirty="0" smtClean="0"/>
            <a:t>Actuaciones responsables e íntegras cuando exista discrecionalidad</a:t>
          </a:r>
        </a:p>
      </dgm:t>
    </dgm:pt>
    <dgm:pt modelId="{CDABA510-B857-496A-A5BC-FB430D36D3D6}" type="parTrans" cxnId="{A926B61B-E852-4F74-A703-AF5475D1F74A}">
      <dgm:prSet/>
      <dgm:spPr/>
      <dgm:t>
        <a:bodyPr/>
        <a:lstStyle/>
        <a:p>
          <a:endParaRPr lang="es-HN"/>
        </a:p>
      </dgm:t>
    </dgm:pt>
    <dgm:pt modelId="{7612451A-905E-4677-97A6-D9738636FCA3}" type="sibTrans" cxnId="{A926B61B-E852-4F74-A703-AF5475D1F74A}">
      <dgm:prSet/>
      <dgm:spPr/>
      <dgm:t>
        <a:bodyPr/>
        <a:lstStyle/>
        <a:p>
          <a:endParaRPr lang="es-HN"/>
        </a:p>
      </dgm:t>
    </dgm:pt>
    <dgm:pt modelId="{D2FD0D5F-0651-4D17-B7F9-03E6925D5E4A}">
      <dgm:prSet/>
      <dgm:spPr/>
      <dgm:t>
        <a:bodyPr/>
        <a:lstStyle/>
        <a:p>
          <a:r>
            <a:rPr lang="es-HN" dirty="0" smtClean="0"/>
            <a:t>Actuar de acuerdo al bien común</a:t>
          </a:r>
        </a:p>
      </dgm:t>
    </dgm:pt>
    <dgm:pt modelId="{A4E8D86A-E53A-42EC-A6B5-DDA5D6053756}" type="parTrans" cxnId="{15DBB77E-7C69-42EA-A01F-388BC429204E}">
      <dgm:prSet/>
      <dgm:spPr/>
      <dgm:t>
        <a:bodyPr/>
        <a:lstStyle/>
        <a:p>
          <a:endParaRPr lang="es-HN"/>
        </a:p>
      </dgm:t>
    </dgm:pt>
    <dgm:pt modelId="{7DDD2F67-312A-4686-B1C2-BC3183F8AFFA}" type="sibTrans" cxnId="{15DBB77E-7C69-42EA-A01F-388BC429204E}">
      <dgm:prSet/>
      <dgm:spPr/>
      <dgm:t>
        <a:bodyPr/>
        <a:lstStyle/>
        <a:p>
          <a:endParaRPr lang="es-HN"/>
        </a:p>
      </dgm:t>
    </dgm:pt>
    <dgm:pt modelId="{FA1E4ED2-0708-43F4-BD2C-49BA27CAFE6B}">
      <dgm:prSet/>
      <dgm:spPr/>
      <dgm:t>
        <a:bodyPr/>
        <a:lstStyle/>
        <a:p>
          <a:r>
            <a:rPr lang="es-HN" smtClean="0"/>
            <a:t>Rendir cuentas, presentar DJIAP</a:t>
          </a:r>
          <a:endParaRPr lang="es-HN" dirty="0" smtClean="0"/>
        </a:p>
      </dgm:t>
    </dgm:pt>
    <dgm:pt modelId="{7E609733-45B6-417E-B2C9-C516E8EE71FF}" type="parTrans" cxnId="{248B969A-0B2A-4C85-8C78-C1E0A9B1406E}">
      <dgm:prSet/>
      <dgm:spPr/>
      <dgm:t>
        <a:bodyPr/>
        <a:lstStyle/>
        <a:p>
          <a:endParaRPr lang="es-HN"/>
        </a:p>
      </dgm:t>
    </dgm:pt>
    <dgm:pt modelId="{37A844D3-0A51-4EF0-B36A-CB7504EDC61B}" type="sibTrans" cxnId="{248B969A-0B2A-4C85-8C78-C1E0A9B1406E}">
      <dgm:prSet/>
      <dgm:spPr/>
      <dgm:t>
        <a:bodyPr/>
        <a:lstStyle/>
        <a:p>
          <a:endParaRPr lang="es-HN"/>
        </a:p>
      </dgm:t>
    </dgm:pt>
    <dgm:pt modelId="{2ABB3152-4247-49D6-B726-4A24DFD0BC11}">
      <dgm:prSet/>
      <dgm:spPr/>
      <dgm:t>
        <a:bodyPr/>
        <a:lstStyle/>
        <a:p>
          <a:r>
            <a:rPr lang="es-HN" dirty="0" smtClean="0"/>
            <a:t>Deber de denunciar actos irregulares</a:t>
          </a:r>
        </a:p>
      </dgm:t>
    </dgm:pt>
    <dgm:pt modelId="{8CCBCA01-7C5D-4AE1-93FF-24559F0D5717}" type="parTrans" cxnId="{83985B70-2E32-4D7E-A6FD-7953F14A2CA0}">
      <dgm:prSet/>
      <dgm:spPr/>
      <dgm:t>
        <a:bodyPr/>
        <a:lstStyle/>
        <a:p>
          <a:endParaRPr lang="es-HN"/>
        </a:p>
      </dgm:t>
    </dgm:pt>
    <dgm:pt modelId="{3E7417F3-8A3F-4001-9665-AE214439E241}" type="sibTrans" cxnId="{83985B70-2E32-4D7E-A6FD-7953F14A2CA0}">
      <dgm:prSet/>
      <dgm:spPr/>
      <dgm:t>
        <a:bodyPr/>
        <a:lstStyle/>
        <a:p>
          <a:endParaRPr lang="es-HN"/>
        </a:p>
      </dgm:t>
    </dgm:pt>
    <dgm:pt modelId="{DD5EA19D-F3AE-40C0-82ED-5A1820B16C2C}" type="pres">
      <dgm:prSet presAssocID="{F4BA1CD6-A78E-445E-B888-256DB74190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A9641D02-7580-45B8-8091-710DDE6BCD7A}" type="pres">
      <dgm:prSet presAssocID="{32A81EE5-4A24-41E0-B581-D73B67D2DBE4}" presName="circle1" presStyleLbl="node1" presStyleIdx="0" presStyleCnt="3"/>
      <dgm:spPr/>
    </dgm:pt>
    <dgm:pt modelId="{0E74F180-B1DE-4D4A-BA10-6E13DCC89904}" type="pres">
      <dgm:prSet presAssocID="{32A81EE5-4A24-41E0-B581-D73B67D2DBE4}" presName="space" presStyleCnt="0"/>
      <dgm:spPr/>
    </dgm:pt>
    <dgm:pt modelId="{ABAAFF21-5EFF-4A79-8AD1-5B1FA291D61C}" type="pres">
      <dgm:prSet presAssocID="{32A81EE5-4A24-41E0-B581-D73B67D2DBE4}" presName="rect1" presStyleLbl="alignAcc1" presStyleIdx="0" presStyleCnt="3"/>
      <dgm:spPr/>
      <dgm:t>
        <a:bodyPr/>
        <a:lstStyle/>
        <a:p>
          <a:endParaRPr lang="es-HN"/>
        </a:p>
      </dgm:t>
    </dgm:pt>
    <dgm:pt modelId="{DC73D50F-6743-41C8-A887-524D61F68922}" type="pres">
      <dgm:prSet presAssocID="{773360D8-0BA0-4007-B260-B4E6D5A4BA13}" presName="vertSpace2" presStyleLbl="node1" presStyleIdx="0" presStyleCnt="3"/>
      <dgm:spPr/>
    </dgm:pt>
    <dgm:pt modelId="{71EBC79C-A4C1-4315-A2CE-BB32DE66ECF6}" type="pres">
      <dgm:prSet presAssocID="{773360D8-0BA0-4007-B260-B4E6D5A4BA13}" presName="circle2" presStyleLbl="node1" presStyleIdx="1" presStyleCnt="3"/>
      <dgm:spPr/>
    </dgm:pt>
    <dgm:pt modelId="{6BA2D95C-9BDE-4FB8-9D44-1B69326BF90F}" type="pres">
      <dgm:prSet presAssocID="{773360D8-0BA0-4007-B260-B4E6D5A4BA13}" presName="rect2" presStyleLbl="alignAcc1" presStyleIdx="1" presStyleCnt="3"/>
      <dgm:spPr/>
      <dgm:t>
        <a:bodyPr/>
        <a:lstStyle/>
        <a:p>
          <a:endParaRPr lang="es-HN"/>
        </a:p>
      </dgm:t>
    </dgm:pt>
    <dgm:pt modelId="{489FBE40-D350-4EED-B16D-EC1BA0B3F2AF}" type="pres">
      <dgm:prSet presAssocID="{C9556A0A-F77B-48ED-84BB-C51354CF2D12}" presName="vertSpace3" presStyleLbl="node1" presStyleIdx="1" presStyleCnt="3"/>
      <dgm:spPr/>
    </dgm:pt>
    <dgm:pt modelId="{2D046623-FFAD-4389-94DD-8559CFC30D72}" type="pres">
      <dgm:prSet presAssocID="{C9556A0A-F77B-48ED-84BB-C51354CF2D12}" presName="circle3" presStyleLbl="node1" presStyleIdx="2" presStyleCnt="3"/>
      <dgm:spPr/>
    </dgm:pt>
    <dgm:pt modelId="{A01D617E-D457-4773-99C2-2019D85FE9BD}" type="pres">
      <dgm:prSet presAssocID="{C9556A0A-F77B-48ED-84BB-C51354CF2D12}" presName="rect3" presStyleLbl="alignAcc1" presStyleIdx="2" presStyleCnt="3"/>
      <dgm:spPr/>
      <dgm:t>
        <a:bodyPr/>
        <a:lstStyle/>
        <a:p>
          <a:endParaRPr lang="es-HN"/>
        </a:p>
      </dgm:t>
    </dgm:pt>
    <dgm:pt modelId="{4ED0086E-F834-4345-A521-3ACF35428A38}" type="pres">
      <dgm:prSet presAssocID="{32A81EE5-4A24-41E0-B581-D73B67D2DBE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07E3CB5-9504-4E7E-8EF9-F2AE3203F512}" type="pres">
      <dgm:prSet presAssocID="{32A81EE5-4A24-41E0-B581-D73B67D2DBE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071C71C-81C4-49A4-864E-363FB0BA505F}" type="pres">
      <dgm:prSet presAssocID="{773360D8-0BA0-4007-B260-B4E6D5A4BA1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7379CE2-CB56-4873-AC9B-4C32EE2427E5}" type="pres">
      <dgm:prSet presAssocID="{773360D8-0BA0-4007-B260-B4E6D5A4BA1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17B832C-68CB-466E-895E-B9A5F2727BD4}" type="pres">
      <dgm:prSet presAssocID="{C9556A0A-F77B-48ED-84BB-C51354CF2D1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DC4AD77-7A3A-46CF-819B-B30E6FA1A2CC}" type="pres">
      <dgm:prSet presAssocID="{C9556A0A-F77B-48ED-84BB-C51354CF2D1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15DBB77E-7C69-42EA-A01F-388BC429204E}" srcId="{773360D8-0BA0-4007-B260-B4E6D5A4BA13}" destId="{D2FD0D5F-0651-4D17-B7F9-03E6925D5E4A}" srcOrd="2" destOrd="0" parTransId="{A4E8D86A-E53A-42EC-A6B5-DDA5D6053756}" sibTransId="{7DDD2F67-312A-4686-B1C2-BC3183F8AFFA}"/>
    <dgm:cxn modelId="{E5570ED2-ACDD-42C2-9CC2-705740DA9409}" srcId="{C9556A0A-F77B-48ED-84BB-C51354CF2D12}" destId="{E49CDC9B-C9C7-487F-B0CC-9143691D18D9}" srcOrd="0" destOrd="0" parTransId="{67DB822C-8AE3-4501-A883-0BB177B10728}" sibTransId="{03CEBD06-0766-426D-88E6-33BD5C2E5D04}"/>
    <dgm:cxn modelId="{04BB365D-1583-4886-9396-E260FE1459F6}" type="presOf" srcId="{C9556A0A-F77B-48ED-84BB-C51354CF2D12}" destId="{117B832C-68CB-466E-895E-B9A5F2727BD4}" srcOrd="1" destOrd="0" presId="urn:microsoft.com/office/officeart/2005/8/layout/target3"/>
    <dgm:cxn modelId="{895BB16B-BE96-40AF-B924-5B387BCDCB44}" type="presOf" srcId="{773360D8-0BA0-4007-B260-B4E6D5A4BA13}" destId="{2071C71C-81C4-49A4-864E-363FB0BA505F}" srcOrd="1" destOrd="0" presId="urn:microsoft.com/office/officeart/2005/8/layout/target3"/>
    <dgm:cxn modelId="{FADAA9ED-489C-4115-A630-F720104E80B6}" type="presOf" srcId="{DA46C983-79AB-4FCA-994D-3BF1232467E2}" destId="{707E3CB5-9504-4E7E-8EF9-F2AE3203F512}" srcOrd="0" destOrd="0" presId="urn:microsoft.com/office/officeart/2005/8/layout/target3"/>
    <dgm:cxn modelId="{4EA6CE1E-8E2D-4D19-9FDC-985E52BFF863}" type="presOf" srcId="{642B2090-98B1-4A48-84A9-522CA40EF0F4}" destId="{37379CE2-CB56-4873-AC9B-4C32EE2427E5}" srcOrd="0" destOrd="1" presId="urn:microsoft.com/office/officeart/2005/8/layout/target3"/>
    <dgm:cxn modelId="{567337C7-0535-45AF-A237-EE35AC3DB96D}" type="presOf" srcId="{1E92D1AD-81C3-4CAF-AD1F-63F3177F62EB}" destId="{707E3CB5-9504-4E7E-8EF9-F2AE3203F512}" srcOrd="0" destOrd="1" presId="urn:microsoft.com/office/officeart/2005/8/layout/target3"/>
    <dgm:cxn modelId="{6D535423-DC08-4595-94FA-BC361E833175}" type="presOf" srcId="{C9556A0A-F77B-48ED-84BB-C51354CF2D12}" destId="{A01D617E-D457-4773-99C2-2019D85FE9BD}" srcOrd="0" destOrd="0" presId="urn:microsoft.com/office/officeart/2005/8/layout/target3"/>
    <dgm:cxn modelId="{21B34B6B-1C1E-4F75-A3D4-FE46956A225D}" srcId="{32A81EE5-4A24-41E0-B581-D73B67D2DBE4}" destId="{DA46C983-79AB-4FCA-994D-3BF1232467E2}" srcOrd="0" destOrd="0" parTransId="{D62099F8-4051-4F7E-BED9-CD87014CD8C3}" sibTransId="{C554AA2B-2805-4C71-88C0-6F7E077A1FF2}"/>
    <dgm:cxn modelId="{04B31F97-3CFB-4988-9E18-C96BB54EBA71}" srcId="{32A81EE5-4A24-41E0-B581-D73B67D2DBE4}" destId="{1E92D1AD-81C3-4CAF-AD1F-63F3177F62EB}" srcOrd="1" destOrd="0" parTransId="{10504811-CA0E-458E-9CC7-87D3ECC07ABA}" sibTransId="{4F077D9E-300F-459B-A86E-53A53BFCD74E}"/>
    <dgm:cxn modelId="{248B969A-0B2A-4C85-8C78-C1E0A9B1406E}" srcId="{C9556A0A-F77B-48ED-84BB-C51354CF2D12}" destId="{FA1E4ED2-0708-43F4-BD2C-49BA27CAFE6B}" srcOrd="1" destOrd="0" parTransId="{7E609733-45B6-417E-B2C9-C516E8EE71FF}" sibTransId="{37A844D3-0A51-4EF0-B36A-CB7504EDC61B}"/>
    <dgm:cxn modelId="{4814BC98-2462-4BC4-8979-BD60B653237F}" srcId="{773360D8-0BA0-4007-B260-B4E6D5A4BA13}" destId="{D6AE0AE6-9548-42C8-B727-D0D2E0B15783}" srcOrd="0" destOrd="0" parTransId="{260CFA1B-685A-4207-8ECF-D4FDDCA6F884}" sibTransId="{FEF5F7B8-9B86-42B4-AC95-07CFE816C445}"/>
    <dgm:cxn modelId="{50807A35-2A9F-4C16-80ED-3A466AD56A5A}" type="presOf" srcId="{32A81EE5-4A24-41E0-B581-D73B67D2DBE4}" destId="{4ED0086E-F834-4345-A521-3ACF35428A38}" srcOrd="1" destOrd="0" presId="urn:microsoft.com/office/officeart/2005/8/layout/target3"/>
    <dgm:cxn modelId="{67432D78-B1A1-48AD-B705-FBF75069A03A}" type="presOf" srcId="{FA1E4ED2-0708-43F4-BD2C-49BA27CAFE6B}" destId="{BDC4AD77-7A3A-46CF-819B-B30E6FA1A2CC}" srcOrd="0" destOrd="1" presId="urn:microsoft.com/office/officeart/2005/8/layout/target3"/>
    <dgm:cxn modelId="{FE934E4C-B04C-497B-9358-B92D5BCFBA0D}" type="presOf" srcId="{F4BA1CD6-A78E-445E-B888-256DB741909E}" destId="{DD5EA19D-F3AE-40C0-82ED-5A1820B16C2C}" srcOrd="0" destOrd="0" presId="urn:microsoft.com/office/officeart/2005/8/layout/target3"/>
    <dgm:cxn modelId="{A6B4B8F0-FE30-43B7-978B-60D4D4EA2F0B}" srcId="{F4BA1CD6-A78E-445E-B888-256DB741909E}" destId="{773360D8-0BA0-4007-B260-B4E6D5A4BA13}" srcOrd="1" destOrd="0" parTransId="{38F86750-C047-4CDD-9F76-FFCBA947B214}" sibTransId="{C564AEC2-2E65-4137-802C-6F5B3E8DDF8C}"/>
    <dgm:cxn modelId="{CD77B5FD-CC04-456E-B541-F4704A58FBB8}" srcId="{F4BA1CD6-A78E-445E-B888-256DB741909E}" destId="{32A81EE5-4A24-41E0-B581-D73B67D2DBE4}" srcOrd="0" destOrd="0" parTransId="{23DA8A7C-5BC5-44B2-8206-B4129E5C3C10}" sibTransId="{C944AC3A-87CF-433B-973A-76894FC3671E}"/>
    <dgm:cxn modelId="{D9C52913-7371-4A2B-90B7-3E93CA09F4ED}" type="presOf" srcId="{E49CDC9B-C9C7-487F-B0CC-9143691D18D9}" destId="{BDC4AD77-7A3A-46CF-819B-B30E6FA1A2CC}" srcOrd="0" destOrd="0" presId="urn:microsoft.com/office/officeart/2005/8/layout/target3"/>
    <dgm:cxn modelId="{3D403149-8414-4DE7-85AF-A80410AF7018}" srcId="{F4BA1CD6-A78E-445E-B888-256DB741909E}" destId="{C9556A0A-F77B-48ED-84BB-C51354CF2D12}" srcOrd="2" destOrd="0" parTransId="{9F3F6C1C-F5E2-4356-811D-6FDFD63CE44C}" sibTransId="{CCFE6BC7-5A10-4D16-A2E4-54F601296261}"/>
    <dgm:cxn modelId="{A6141551-E801-4B77-809F-D876AF07F353}" type="presOf" srcId="{D6AE0AE6-9548-42C8-B727-D0D2E0B15783}" destId="{37379CE2-CB56-4873-AC9B-4C32EE2427E5}" srcOrd="0" destOrd="0" presId="urn:microsoft.com/office/officeart/2005/8/layout/target3"/>
    <dgm:cxn modelId="{A926B61B-E852-4F74-A703-AF5475D1F74A}" srcId="{773360D8-0BA0-4007-B260-B4E6D5A4BA13}" destId="{642B2090-98B1-4A48-84A9-522CA40EF0F4}" srcOrd="1" destOrd="0" parTransId="{CDABA510-B857-496A-A5BC-FB430D36D3D6}" sibTransId="{7612451A-905E-4677-97A6-D9738636FCA3}"/>
    <dgm:cxn modelId="{83985B70-2E32-4D7E-A6FD-7953F14A2CA0}" srcId="{C9556A0A-F77B-48ED-84BB-C51354CF2D12}" destId="{2ABB3152-4247-49D6-B726-4A24DFD0BC11}" srcOrd="2" destOrd="0" parTransId="{8CCBCA01-7C5D-4AE1-93FF-24559F0D5717}" sibTransId="{3E7417F3-8A3F-4001-9665-AE214439E241}"/>
    <dgm:cxn modelId="{1910F255-46EA-4DBE-9E7D-21D9FED03BC0}" type="presOf" srcId="{D2FD0D5F-0651-4D17-B7F9-03E6925D5E4A}" destId="{37379CE2-CB56-4873-AC9B-4C32EE2427E5}" srcOrd="0" destOrd="2" presId="urn:microsoft.com/office/officeart/2005/8/layout/target3"/>
    <dgm:cxn modelId="{A92D83AF-5ADC-49EF-B656-FA5F2459F85E}" type="presOf" srcId="{773360D8-0BA0-4007-B260-B4E6D5A4BA13}" destId="{6BA2D95C-9BDE-4FB8-9D44-1B69326BF90F}" srcOrd="0" destOrd="0" presId="urn:microsoft.com/office/officeart/2005/8/layout/target3"/>
    <dgm:cxn modelId="{E05E07E4-DFD7-4130-8233-B90481DF35FD}" type="presOf" srcId="{2ABB3152-4247-49D6-B726-4A24DFD0BC11}" destId="{BDC4AD77-7A3A-46CF-819B-B30E6FA1A2CC}" srcOrd="0" destOrd="2" presId="urn:microsoft.com/office/officeart/2005/8/layout/target3"/>
    <dgm:cxn modelId="{6321C0CE-B5C1-4628-9D6E-9E4F0CA9AF36}" type="presOf" srcId="{32A81EE5-4A24-41E0-B581-D73B67D2DBE4}" destId="{ABAAFF21-5EFF-4A79-8AD1-5B1FA291D61C}" srcOrd="0" destOrd="0" presId="urn:microsoft.com/office/officeart/2005/8/layout/target3"/>
    <dgm:cxn modelId="{9C7CA67F-2F5D-4C34-98EF-59C30409A988}" type="presParOf" srcId="{DD5EA19D-F3AE-40C0-82ED-5A1820B16C2C}" destId="{A9641D02-7580-45B8-8091-710DDE6BCD7A}" srcOrd="0" destOrd="0" presId="urn:microsoft.com/office/officeart/2005/8/layout/target3"/>
    <dgm:cxn modelId="{BF4A2C26-9564-4FD9-947D-30EFD57A8966}" type="presParOf" srcId="{DD5EA19D-F3AE-40C0-82ED-5A1820B16C2C}" destId="{0E74F180-B1DE-4D4A-BA10-6E13DCC89904}" srcOrd="1" destOrd="0" presId="urn:microsoft.com/office/officeart/2005/8/layout/target3"/>
    <dgm:cxn modelId="{89B47B10-E49A-4B99-AA4A-464AE922CDDD}" type="presParOf" srcId="{DD5EA19D-F3AE-40C0-82ED-5A1820B16C2C}" destId="{ABAAFF21-5EFF-4A79-8AD1-5B1FA291D61C}" srcOrd="2" destOrd="0" presId="urn:microsoft.com/office/officeart/2005/8/layout/target3"/>
    <dgm:cxn modelId="{4959380B-6D6B-4B5F-889F-5DC71102AFFC}" type="presParOf" srcId="{DD5EA19D-F3AE-40C0-82ED-5A1820B16C2C}" destId="{DC73D50F-6743-41C8-A887-524D61F68922}" srcOrd="3" destOrd="0" presId="urn:microsoft.com/office/officeart/2005/8/layout/target3"/>
    <dgm:cxn modelId="{3F57F4DD-14B1-4BDD-A09D-3C5FDB3FE107}" type="presParOf" srcId="{DD5EA19D-F3AE-40C0-82ED-5A1820B16C2C}" destId="{71EBC79C-A4C1-4315-A2CE-BB32DE66ECF6}" srcOrd="4" destOrd="0" presId="urn:microsoft.com/office/officeart/2005/8/layout/target3"/>
    <dgm:cxn modelId="{377069B6-DFA5-4E3A-9A17-4A7F05024E31}" type="presParOf" srcId="{DD5EA19D-F3AE-40C0-82ED-5A1820B16C2C}" destId="{6BA2D95C-9BDE-4FB8-9D44-1B69326BF90F}" srcOrd="5" destOrd="0" presId="urn:microsoft.com/office/officeart/2005/8/layout/target3"/>
    <dgm:cxn modelId="{67B541B5-8E93-40DC-A72F-8CEA1A86B69D}" type="presParOf" srcId="{DD5EA19D-F3AE-40C0-82ED-5A1820B16C2C}" destId="{489FBE40-D350-4EED-B16D-EC1BA0B3F2AF}" srcOrd="6" destOrd="0" presId="urn:microsoft.com/office/officeart/2005/8/layout/target3"/>
    <dgm:cxn modelId="{38D110C9-0883-4830-8389-1505E7DC27F3}" type="presParOf" srcId="{DD5EA19D-F3AE-40C0-82ED-5A1820B16C2C}" destId="{2D046623-FFAD-4389-94DD-8559CFC30D72}" srcOrd="7" destOrd="0" presId="urn:microsoft.com/office/officeart/2005/8/layout/target3"/>
    <dgm:cxn modelId="{C0B44531-7026-4830-8A96-E088170F2F42}" type="presParOf" srcId="{DD5EA19D-F3AE-40C0-82ED-5A1820B16C2C}" destId="{A01D617E-D457-4773-99C2-2019D85FE9BD}" srcOrd="8" destOrd="0" presId="urn:microsoft.com/office/officeart/2005/8/layout/target3"/>
    <dgm:cxn modelId="{A60D1683-B873-48CE-B01B-57F3F0349C2A}" type="presParOf" srcId="{DD5EA19D-F3AE-40C0-82ED-5A1820B16C2C}" destId="{4ED0086E-F834-4345-A521-3ACF35428A38}" srcOrd="9" destOrd="0" presId="urn:microsoft.com/office/officeart/2005/8/layout/target3"/>
    <dgm:cxn modelId="{D2DA5F5B-FEB3-48AC-B51B-F5ED41D00A33}" type="presParOf" srcId="{DD5EA19D-F3AE-40C0-82ED-5A1820B16C2C}" destId="{707E3CB5-9504-4E7E-8EF9-F2AE3203F512}" srcOrd="10" destOrd="0" presId="urn:microsoft.com/office/officeart/2005/8/layout/target3"/>
    <dgm:cxn modelId="{E821A7A7-D32D-4DCD-8C16-91ED618E31C8}" type="presParOf" srcId="{DD5EA19D-F3AE-40C0-82ED-5A1820B16C2C}" destId="{2071C71C-81C4-49A4-864E-363FB0BA505F}" srcOrd="11" destOrd="0" presId="urn:microsoft.com/office/officeart/2005/8/layout/target3"/>
    <dgm:cxn modelId="{77B952C4-195F-44C5-9984-EF43B4AAC99C}" type="presParOf" srcId="{DD5EA19D-F3AE-40C0-82ED-5A1820B16C2C}" destId="{37379CE2-CB56-4873-AC9B-4C32EE2427E5}" srcOrd="12" destOrd="0" presId="urn:microsoft.com/office/officeart/2005/8/layout/target3"/>
    <dgm:cxn modelId="{E1F873B3-F77A-4D4E-B5F5-8784CA9E26E1}" type="presParOf" srcId="{DD5EA19D-F3AE-40C0-82ED-5A1820B16C2C}" destId="{117B832C-68CB-466E-895E-B9A5F2727BD4}" srcOrd="13" destOrd="0" presId="urn:microsoft.com/office/officeart/2005/8/layout/target3"/>
    <dgm:cxn modelId="{F358E4C9-AFA4-4A71-951A-53806630A587}" type="presParOf" srcId="{DD5EA19D-F3AE-40C0-82ED-5A1820B16C2C}" destId="{BDC4AD77-7A3A-46CF-819B-B30E6FA1A2CC}" srcOrd="14" destOrd="0" presId="urn:microsoft.com/office/officeart/2005/8/layout/target3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CFC4BA-E0C0-4AC6-9448-F0803BEF2AF3}" type="doc">
      <dgm:prSet loTypeId="urn:microsoft.com/office/officeart/2005/8/layout/vList3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HN"/>
        </a:p>
      </dgm:t>
    </dgm:pt>
    <dgm:pt modelId="{13D1C0A5-D10A-4732-869B-C2F3DE34D899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Calificación de Sanciones</a:t>
          </a:r>
        </a:p>
        <a:p>
          <a:r>
            <a:rPr lang="es-HN" dirty="0" smtClean="0">
              <a:solidFill>
                <a:schemeClr val="tx1"/>
              </a:solidFill>
            </a:rPr>
            <a:t>Graves / Muy Graves</a:t>
          </a:r>
          <a:endParaRPr lang="es-HN" dirty="0">
            <a:solidFill>
              <a:schemeClr val="tx1"/>
            </a:solidFill>
          </a:endParaRPr>
        </a:p>
      </dgm:t>
    </dgm:pt>
    <dgm:pt modelId="{E02AFCA5-13F7-4DF9-9B5A-E91B2402F26D}" type="parTrans" cxnId="{E6C1418E-7FF5-4142-9B20-4D1A00A944B6}">
      <dgm:prSet/>
      <dgm:spPr/>
      <dgm:t>
        <a:bodyPr/>
        <a:lstStyle/>
        <a:p>
          <a:endParaRPr lang="es-HN"/>
        </a:p>
      </dgm:t>
    </dgm:pt>
    <dgm:pt modelId="{2568F8FA-AB99-4CBB-9B75-A7491073FD06}" type="sibTrans" cxnId="{E6C1418E-7FF5-4142-9B20-4D1A00A944B6}">
      <dgm:prSet/>
      <dgm:spPr/>
      <dgm:t>
        <a:bodyPr/>
        <a:lstStyle/>
        <a:p>
          <a:endParaRPr lang="es-HN"/>
        </a:p>
      </dgm:t>
    </dgm:pt>
    <dgm:pt modelId="{969B4430-40C2-4D7A-A6BE-676EC764EFB7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Circunstancias</a:t>
          </a:r>
          <a:endParaRPr lang="es-HN" dirty="0">
            <a:solidFill>
              <a:schemeClr val="tx1"/>
            </a:solidFill>
          </a:endParaRPr>
        </a:p>
      </dgm:t>
    </dgm:pt>
    <dgm:pt modelId="{4D939DF7-CEAF-4A96-B60B-AA9C393B00F4}" type="parTrans" cxnId="{95EAF106-FDFB-4DA8-B24C-B5C4EBCBD97D}">
      <dgm:prSet/>
      <dgm:spPr/>
      <dgm:t>
        <a:bodyPr/>
        <a:lstStyle/>
        <a:p>
          <a:endParaRPr lang="es-HN"/>
        </a:p>
      </dgm:t>
    </dgm:pt>
    <dgm:pt modelId="{0305ED16-FC9D-4877-AB8D-E69351F88354}" type="sibTrans" cxnId="{95EAF106-FDFB-4DA8-B24C-B5C4EBCBD97D}">
      <dgm:prSet/>
      <dgm:spPr/>
      <dgm:t>
        <a:bodyPr/>
        <a:lstStyle/>
        <a:p>
          <a:endParaRPr lang="es-HN"/>
        </a:p>
      </dgm:t>
    </dgm:pt>
    <dgm:pt modelId="{E1F6305C-7EAD-4337-A0DD-66750589670E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Formas de comisión </a:t>
          </a:r>
          <a:endParaRPr lang="es-HN" dirty="0">
            <a:solidFill>
              <a:schemeClr val="tx1"/>
            </a:solidFill>
          </a:endParaRPr>
        </a:p>
      </dgm:t>
    </dgm:pt>
    <dgm:pt modelId="{609ABBA1-A6D9-404E-9E83-14F2FA72D08C}" type="parTrans" cxnId="{A790842A-D942-4A54-9F1F-59A7EAF7AD25}">
      <dgm:prSet/>
      <dgm:spPr/>
      <dgm:t>
        <a:bodyPr/>
        <a:lstStyle/>
        <a:p>
          <a:endParaRPr lang="es-HN"/>
        </a:p>
      </dgm:t>
    </dgm:pt>
    <dgm:pt modelId="{E519175B-7076-496D-A089-7FF60149DF95}" type="sibTrans" cxnId="{A790842A-D942-4A54-9F1F-59A7EAF7AD25}">
      <dgm:prSet/>
      <dgm:spPr/>
      <dgm:t>
        <a:bodyPr/>
        <a:lstStyle/>
        <a:p>
          <a:endParaRPr lang="es-HN"/>
        </a:p>
      </dgm:t>
    </dgm:pt>
    <dgm:pt modelId="{FAAE85A6-5DBB-47F1-B28D-A447FD72048E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Efectos o consecuencias</a:t>
          </a:r>
          <a:endParaRPr lang="es-HN" dirty="0">
            <a:solidFill>
              <a:schemeClr val="tx1"/>
            </a:solidFill>
          </a:endParaRPr>
        </a:p>
      </dgm:t>
    </dgm:pt>
    <dgm:pt modelId="{DBF9D6C7-1F3E-4350-BFC6-89A554AC179F}" type="parTrans" cxnId="{DEE076BE-E209-4DB7-B789-03F05E1D1872}">
      <dgm:prSet/>
      <dgm:spPr/>
      <dgm:t>
        <a:bodyPr/>
        <a:lstStyle/>
        <a:p>
          <a:endParaRPr lang="es-HN"/>
        </a:p>
      </dgm:t>
    </dgm:pt>
    <dgm:pt modelId="{D2770ECC-F8F0-4D3F-B068-D9567FBEDF70}" type="sibTrans" cxnId="{DEE076BE-E209-4DB7-B789-03F05E1D1872}">
      <dgm:prSet/>
      <dgm:spPr/>
      <dgm:t>
        <a:bodyPr/>
        <a:lstStyle/>
        <a:p>
          <a:endParaRPr lang="es-HN"/>
        </a:p>
      </dgm:t>
    </dgm:pt>
    <dgm:pt modelId="{1D33644E-FC39-4000-9730-0D6CA0B8DF43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Beneficios obtenidos</a:t>
          </a:r>
          <a:endParaRPr lang="es-HN" dirty="0">
            <a:solidFill>
              <a:schemeClr val="tx1"/>
            </a:solidFill>
          </a:endParaRPr>
        </a:p>
      </dgm:t>
    </dgm:pt>
    <dgm:pt modelId="{FC7FB464-9E2F-42F3-9B5B-208210EF1487}" type="parTrans" cxnId="{3CBFC005-5DDA-4852-BCE1-D87048AE9F94}">
      <dgm:prSet/>
      <dgm:spPr/>
      <dgm:t>
        <a:bodyPr/>
        <a:lstStyle/>
        <a:p>
          <a:endParaRPr lang="es-HN"/>
        </a:p>
      </dgm:t>
    </dgm:pt>
    <dgm:pt modelId="{9690225F-6040-4928-AC95-9316F53D36C5}" type="sibTrans" cxnId="{3CBFC005-5DDA-4852-BCE1-D87048AE9F94}">
      <dgm:prSet/>
      <dgm:spPr/>
      <dgm:t>
        <a:bodyPr/>
        <a:lstStyle/>
        <a:p>
          <a:endParaRPr lang="es-HN"/>
        </a:p>
      </dgm:t>
    </dgm:pt>
    <dgm:pt modelId="{62AD3075-7EA3-49AB-8050-FD9D056A896F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Concurrencia de faltas</a:t>
          </a:r>
          <a:endParaRPr lang="es-HN" dirty="0">
            <a:solidFill>
              <a:schemeClr val="tx1"/>
            </a:solidFill>
          </a:endParaRPr>
        </a:p>
      </dgm:t>
    </dgm:pt>
    <dgm:pt modelId="{C1296271-A2D0-4D26-A775-723B787175B2}" type="parTrans" cxnId="{6AEFF649-2F0C-47C2-B7F4-380BB13015AE}">
      <dgm:prSet/>
      <dgm:spPr/>
      <dgm:t>
        <a:bodyPr/>
        <a:lstStyle/>
        <a:p>
          <a:endParaRPr lang="es-HN"/>
        </a:p>
      </dgm:t>
    </dgm:pt>
    <dgm:pt modelId="{2DE6F441-924B-416D-B4BC-9DDB48B7FED1}" type="sibTrans" cxnId="{6AEFF649-2F0C-47C2-B7F4-380BB13015AE}">
      <dgm:prSet/>
      <dgm:spPr/>
      <dgm:t>
        <a:bodyPr/>
        <a:lstStyle/>
        <a:p>
          <a:endParaRPr lang="es-HN"/>
        </a:p>
      </dgm:t>
    </dgm:pt>
    <dgm:pt modelId="{7DB7B03B-C0E0-456D-8B42-3F8F52DFD13F}" type="pres">
      <dgm:prSet presAssocID="{55CFC4BA-E0C0-4AC6-9448-F0803BEF2A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D9BDEB26-1F99-4F2C-852A-7900F76A923C}" type="pres">
      <dgm:prSet presAssocID="{13D1C0A5-D10A-4732-869B-C2F3DE34D899}" presName="composite" presStyleCnt="0"/>
      <dgm:spPr/>
      <dgm:t>
        <a:bodyPr/>
        <a:lstStyle/>
        <a:p>
          <a:endParaRPr lang="es-HN"/>
        </a:p>
      </dgm:t>
    </dgm:pt>
    <dgm:pt modelId="{D9C80A85-E2EB-4AA7-9851-9E5348ACBBDE}" type="pres">
      <dgm:prSet presAssocID="{13D1C0A5-D10A-4732-869B-C2F3DE34D899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1D17AF42-3E3F-421A-91A2-340879A10F56}" type="pres">
      <dgm:prSet presAssocID="{13D1C0A5-D10A-4732-869B-C2F3DE34D89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E408C357-370B-46D2-85FD-9F1ECA49D126}" type="presOf" srcId="{969B4430-40C2-4D7A-A6BE-676EC764EFB7}" destId="{1D17AF42-3E3F-421A-91A2-340879A10F56}" srcOrd="0" destOrd="1" presId="urn:microsoft.com/office/officeart/2005/8/layout/vList3"/>
    <dgm:cxn modelId="{E6C1418E-7FF5-4142-9B20-4D1A00A944B6}" srcId="{55CFC4BA-E0C0-4AC6-9448-F0803BEF2AF3}" destId="{13D1C0A5-D10A-4732-869B-C2F3DE34D899}" srcOrd="0" destOrd="0" parTransId="{E02AFCA5-13F7-4DF9-9B5A-E91B2402F26D}" sibTransId="{2568F8FA-AB99-4CBB-9B75-A7491073FD06}"/>
    <dgm:cxn modelId="{95EAF106-FDFB-4DA8-B24C-B5C4EBCBD97D}" srcId="{13D1C0A5-D10A-4732-869B-C2F3DE34D899}" destId="{969B4430-40C2-4D7A-A6BE-676EC764EFB7}" srcOrd="0" destOrd="0" parTransId="{4D939DF7-CEAF-4A96-B60B-AA9C393B00F4}" sibTransId="{0305ED16-FC9D-4877-AB8D-E69351F88354}"/>
    <dgm:cxn modelId="{6AEFF649-2F0C-47C2-B7F4-380BB13015AE}" srcId="{13D1C0A5-D10A-4732-869B-C2F3DE34D899}" destId="{62AD3075-7EA3-49AB-8050-FD9D056A896F}" srcOrd="2" destOrd="0" parTransId="{C1296271-A2D0-4D26-A775-723B787175B2}" sibTransId="{2DE6F441-924B-416D-B4BC-9DDB48B7FED1}"/>
    <dgm:cxn modelId="{46399AF6-A4CE-42A8-B90E-A90AA36CFC2D}" type="presOf" srcId="{1D33644E-FC39-4000-9730-0D6CA0B8DF43}" destId="{1D17AF42-3E3F-421A-91A2-340879A10F56}" srcOrd="0" destOrd="5" presId="urn:microsoft.com/office/officeart/2005/8/layout/vList3"/>
    <dgm:cxn modelId="{0826ABF6-10CB-4796-AC95-2CA6032A0452}" type="presOf" srcId="{62AD3075-7EA3-49AB-8050-FD9D056A896F}" destId="{1D17AF42-3E3F-421A-91A2-340879A10F56}" srcOrd="0" destOrd="3" presId="urn:microsoft.com/office/officeart/2005/8/layout/vList3"/>
    <dgm:cxn modelId="{6A974262-7049-44EE-8E7F-5CDFB5350948}" type="presOf" srcId="{55CFC4BA-E0C0-4AC6-9448-F0803BEF2AF3}" destId="{7DB7B03B-C0E0-456D-8B42-3F8F52DFD13F}" srcOrd="0" destOrd="0" presId="urn:microsoft.com/office/officeart/2005/8/layout/vList3"/>
    <dgm:cxn modelId="{320BE7A7-E488-4119-BD9E-407BBEC186ED}" type="presOf" srcId="{13D1C0A5-D10A-4732-869B-C2F3DE34D899}" destId="{1D17AF42-3E3F-421A-91A2-340879A10F56}" srcOrd="0" destOrd="0" presId="urn:microsoft.com/office/officeart/2005/8/layout/vList3"/>
    <dgm:cxn modelId="{A790842A-D942-4A54-9F1F-59A7EAF7AD25}" srcId="{13D1C0A5-D10A-4732-869B-C2F3DE34D899}" destId="{E1F6305C-7EAD-4337-A0DD-66750589670E}" srcOrd="1" destOrd="0" parTransId="{609ABBA1-A6D9-404E-9E83-14F2FA72D08C}" sibTransId="{E519175B-7076-496D-A089-7FF60149DF95}"/>
    <dgm:cxn modelId="{3CBFC005-5DDA-4852-BCE1-D87048AE9F94}" srcId="{13D1C0A5-D10A-4732-869B-C2F3DE34D899}" destId="{1D33644E-FC39-4000-9730-0D6CA0B8DF43}" srcOrd="4" destOrd="0" parTransId="{FC7FB464-9E2F-42F3-9B5B-208210EF1487}" sibTransId="{9690225F-6040-4928-AC95-9316F53D36C5}"/>
    <dgm:cxn modelId="{5C2C6673-015C-4D9B-99DB-0CBAB97776F7}" type="presOf" srcId="{E1F6305C-7EAD-4337-A0DD-66750589670E}" destId="{1D17AF42-3E3F-421A-91A2-340879A10F56}" srcOrd="0" destOrd="2" presId="urn:microsoft.com/office/officeart/2005/8/layout/vList3"/>
    <dgm:cxn modelId="{BF770928-72AC-4BF1-99C6-A8CF02EC355A}" type="presOf" srcId="{FAAE85A6-5DBB-47F1-B28D-A447FD72048E}" destId="{1D17AF42-3E3F-421A-91A2-340879A10F56}" srcOrd="0" destOrd="4" presId="urn:microsoft.com/office/officeart/2005/8/layout/vList3"/>
    <dgm:cxn modelId="{DEE076BE-E209-4DB7-B789-03F05E1D1872}" srcId="{13D1C0A5-D10A-4732-869B-C2F3DE34D899}" destId="{FAAE85A6-5DBB-47F1-B28D-A447FD72048E}" srcOrd="3" destOrd="0" parTransId="{DBF9D6C7-1F3E-4350-BFC6-89A554AC179F}" sibTransId="{D2770ECC-F8F0-4D3F-B068-D9567FBEDF70}"/>
    <dgm:cxn modelId="{4898D6C7-1F88-4CD2-A198-BD0FB619AC7C}" type="presParOf" srcId="{7DB7B03B-C0E0-456D-8B42-3F8F52DFD13F}" destId="{D9BDEB26-1F99-4F2C-852A-7900F76A923C}" srcOrd="0" destOrd="0" presId="urn:microsoft.com/office/officeart/2005/8/layout/vList3"/>
    <dgm:cxn modelId="{2F8EF47B-7179-48B6-BB0A-62D9A3BBE300}" type="presParOf" srcId="{D9BDEB26-1F99-4F2C-852A-7900F76A923C}" destId="{D9C80A85-E2EB-4AA7-9851-9E5348ACBBDE}" srcOrd="0" destOrd="0" presId="urn:microsoft.com/office/officeart/2005/8/layout/vList3"/>
    <dgm:cxn modelId="{CBE8DB67-D106-4879-B60D-38A93164FDB7}" type="presParOf" srcId="{D9BDEB26-1F99-4F2C-852A-7900F76A923C}" destId="{1D17AF42-3E3F-421A-91A2-340879A10F56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C22F52-E5B9-43D7-845B-812F6156948D}" type="doc">
      <dgm:prSet loTypeId="urn:microsoft.com/office/officeart/2005/8/layout/hList9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HN"/>
        </a:p>
      </dgm:t>
    </dgm:pt>
    <dgm:pt modelId="{1402BC17-AE12-4BA8-8B86-023B4EBD8634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Agravantes</a:t>
          </a:r>
          <a:endParaRPr lang="es-HN" dirty="0">
            <a:solidFill>
              <a:schemeClr val="tx1"/>
            </a:solidFill>
          </a:endParaRPr>
        </a:p>
      </dgm:t>
    </dgm:pt>
    <dgm:pt modelId="{7623702F-572D-4708-BCD8-EA749B2C6241}" type="parTrans" cxnId="{0FE1C533-A5D2-47AB-A022-2741A88C7CD1}">
      <dgm:prSet/>
      <dgm:spPr/>
      <dgm:t>
        <a:bodyPr/>
        <a:lstStyle/>
        <a:p>
          <a:endParaRPr lang="es-HN"/>
        </a:p>
      </dgm:t>
    </dgm:pt>
    <dgm:pt modelId="{50D9EA62-4E65-462B-8F46-92C378FBA4C2}" type="sibTrans" cxnId="{0FE1C533-A5D2-47AB-A022-2741A88C7CD1}">
      <dgm:prSet/>
      <dgm:spPr/>
      <dgm:t>
        <a:bodyPr/>
        <a:lstStyle/>
        <a:p>
          <a:endParaRPr lang="es-HN"/>
        </a:p>
      </dgm:t>
    </dgm:pt>
    <dgm:pt modelId="{28EABB23-6820-40CC-8DDF-CC338A9ECCED}">
      <dgm:prSet phldrT="[Texto]"/>
      <dgm:spPr/>
      <dgm:t>
        <a:bodyPr/>
        <a:lstStyle/>
        <a:p>
          <a:r>
            <a:rPr lang="es-ES" dirty="0" smtClean="0"/>
            <a:t>Reincidencia</a:t>
          </a:r>
        </a:p>
        <a:p>
          <a:r>
            <a:rPr lang="es-ES" dirty="0" smtClean="0"/>
            <a:t>Intencionalidad</a:t>
          </a:r>
          <a:r>
            <a:rPr lang="es-HN" dirty="0" smtClean="0"/>
            <a:t> </a:t>
          </a:r>
        </a:p>
        <a:p>
          <a:r>
            <a:rPr lang="es-ES" dirty="0" smtClean="0"/>
            <a:t>Desobediencia</a:t>
          </a:r>
        </a:p>
        <a:p>
          <a:r>
            <a:rPr lang="es-ES" dirty="0" smtClean="0"/>
            <a:t>Posición jerárquica del infractor</a:t>
          </a:r>
        </a:p>
        <a:p>
          <a:endParaRPr lang="es-HN" dirty="0"/>
        </a:p>
      </dgm:t>
    </dgm:pt>
    <dgm:pt modelId="{F4345B88-CD52-4B0E-A6FC-A824B4F730B5}" type="parTrans" cxnId="{94FD4EFC-4DEB-4FAF-AA41-8049E28499F0}">
      <dgm:prSet/>
      <dgm:spPr/>
      <dgm:t>
        <a:bodyPr/>
        <a:lstStyle/>
        <a:p>
          <a:endParaRPr lang="es-HN"/>
        </a:p>
      </dgm:t>
    </dgm:pt>
    <dgm:pt modelId="{7AA4EF22-B6FB-48F4-A937-B073DB7B0969}" type="sibTrans" cxnId="{94FD4EFC-4DEB-4FAF-AA41-8049E28499F0}">
      <dgm:prSet/>
      <dgm:spPr/>
      <dgm:t>
        <a:bodyPr/>
        <a:lstStyle/>
        <a:p>
          <a:endParaRPr lang="es-HN"/>
        </a:p>
      </dgm:t>
    </dgm:pt>
    <dgm:pt modelId="{7708D33D-ADC8-4D1A-A77D-6569666FA5B4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Atenuantes</a:t>
          </a:r>
          <a:endParaRPr lang="es-HN" dirty="0">
            <a:solidFill>
              <a:schemeClr val="tx1"/>
            </a:solidFill>
          </a:endParaRPr>
        </a:p>
      </dgm:t>
    </dgm:pt>
    <dgm:pt modelId="{90B345BB-E751-488E-9D2A-B24C4F39BB68}" type="parTrans" cxnId="{6E13069B-9E26-4D26-B95A-342C44541FE8}">
      <dgm:prSet/>
      <dgm:spPr/>
      <dgm:t>
        <a:bodyPr/>
        <a:lstStyle/>
        <a:p>
          <a:endParaRPr lang="es-HN"/>
        </a:p>
      </dgm:t>
    </dgm:pt>
    <dgm:pt modelId="{DFA297CF-D32F-42CB-B306-EACB145F734D}" type="sibTrans" cxnId="{6E13069B-9E26-4D26-B95A-342C44541FE8}">
      <dgm:prSet/>
      <dgm:spPr/>
      <dgm:t>
        <a:bodyPr/>
        <a:lstStyle/>
        <a:p>
          <a:endParaRPr lang="es-HN"/>
        </a:p>
      </dgm:t>
    </dgm:pt>
    <dgm:pt modelId="{3B9E954A-CBE2-47B3-B3D1-DE1CF5424BAF}">
      <dgm:prSet phldrT="[Texto]"/>
      <dgm:spPr/>
      <dgm:t>
        <a:bodyPr/>
        <a:lstStyle/>
        <a:p>
          <a:r>
            <a:rPr lang="es-ES" dirty="0" smtClean="0"/>
            <a:t>La corrección por iniciativa propia</a:t>
          </a:r>
        </a:p>
        <a:p>
          <a:r>
            <a:rPr lang="es-HN" dirty="0" smtClean="0"/>
            <a:t>El reconocimiento</a:t>
          </a:r>
        </a:p>
        <a:p>
          <a:r>
            <a:rPr lang="es-HN" dirty="0" smtClean="0"/>
            <a:t>La falta de sanción previa</a:t>
          </a:r>
          <a:endParaRPr lang="es-HN" dirty="0"/>
        </a:p>
      </dgm:t>
    </dgm:pt>
    <dgm:pt modelId="{3470C8B0-0EC3-4F0D-948F-55E2BF7A4393}" type="parTrans" cxnId="{E5D2CC93-5D13-4459-B522-1049992A910D}">
      <dgm:prSet/>
      <dgm:spPr/>
      <dgm:t>
        <a:bodyPr/>
        <a:lstStyle/>
        <a:p>
          <a:endParaRPr lang="es-HN"/>
        </a:p>
      </dgm:t>
    </dgm:pt>
    <dgm:pt modelId="{55E00BF9-FB45-44F5-BECC-CCB68A248B98}" type="sibTrans" cxnId="{E5D2CC93-5D13-4459-B522-1049992A910D}">
      <dgm:prSet/>
      <dgm:spPr/>
      <dgm:t>
        <a:bodyPr/>
        <a:lstStyle/>
        <a:p>
          <a:endParaRPr lang="es-HN"/>
        </a:p>
      </dgm:t>
    </dgm:pt>
    <dgm:pt modelId="{481235E2-BBD5-4259-937E-85310A2FA421}" type="pres">
      <dgm:prSet presAssocID="{1EC22F52-E5B9-43D7-845B-812F615694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HN"/>
        </a:p>
      </dgm:t>
    </dgm:pt>
    <dgm:pt modelId="{EEF46A9D-349D-495E-A382-8E986E62F084}" type="pres">
      <dgm:prSet presAssocID="{1402BC17-AE12-4BA8-8B86-023B4EBD8634}" presName="posSpace" presStyleCnt="0"/>
      <dgm:spPr/>
      <dgm:t>
        <a:bodyPr/>
        <a:lstStyle/>
        <a:p>
          <a:endParaRPr lang="es-HN"/>
        </a:p>
      </dgm:t>
    </dgm:pt>
    <dgm:pt modelId="{EE278DB8-D071-4935-B19D-CFFE00C244B1}" type="pres">
      <dgm:prSet presAssocID="{1402BC17-AE12-4BA8-8B86-023B4EBD8634}" presName="vertFlow" presStyleCnt="0"/>
      <dgm:spPr/>
      <dgm:t>
        <a:bodyPr/>
        <a:lstStyle/>
        <a:p>
          <a:endParaRPr lang="es-HN"/>
        </a:p>
      </dgm:t>
    </dgm:pt>
    <dgm:pt modelId="{87A50A7E-0B33-400F-AE5D-646C90804E10}" type="pres">
      <dgm:prSet presAssocID="{1402BC17-AE12-4BA8-8B86-023B4EBD8634}" presName="topSpace" presStyleCnt="0"/>
      <dgm:spPr/>
      <dgm:t>
        <a:bodyPr/>
        <a:lstStyle/>
        <a:p>
          <a:endParaRPr lang="es-HN"/>
        </a:p>
      </dgm:t>
    </dgm:pt>
    <dgm:pt modelId="{A92DEEF5-2E1B-44F8-BA42-3332342F364F}" type="pres">
      <dgm:prSet presAssocID="{1402BC17-AE12-4BA8-8B86-023B4EBD8634}" presName="firstComp" presStyleCnt="0"/>
      <dgm:spPr/>
      <dgm:t>
        <a:bodyPr/>
        <a:lstStyle/>
        <a:p>
          <a:endParaRPr lang="es-HN"/>
        </a:p>
      </dgm:t>
    </dgm:pt>
    <dgm:pt modelId="{275D49D4-A7A4-40F7-978B-8ACFC5762402}" type="pres">
      <dgm:prSet presAssocID="{1402BC17-AE12-4BA8-8B86-023B4EBD8634}" presName="firstChild" presStyleLbl="bgAccFollowNode1" presStyleIdx="0" presStyleCnt="2" custLinFactNeighborX="7733" custLinFactNeighborY="-35938"/>
      <dgm:spPr/>
      <dgm:t>
        <a:bodyPr/>
        <a:lstStyle/>
        <a:p>
          <a:endParaRPr lang="es-HN"/>
        </a:p>
      </dgm:t>
    </dgm:pt>
    <dgm:pt modelId="{10C60AA8-CFB9-4068-A451-47708F075C9A}" type="pres">
      <dgm:prSet presAssocID="{1402BC17-AE12-4BA8-8B86-023B4EBD863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1E7DD87-29A7-4FE4-A6CB-793D3EDA857B}" type="pres">
      <dgm:prSet presAssocID="{1402BC17-AE12-4BA8-8B86-023B4EBD8634}" presName="negSpace" presStyleCnt="0"/>
      <dgm:spPr/>
      <dgm:t>
        <a:bodyPr/>
        <a:lstStyle/>
        <a:p>
          <a:endParaRPr lang="es-HN"/>
        </a:p>
      </dgm:t>
    </dgm:pt>
    <dgm:pt modelId="{7AB03ED0-221E-473E-8DA9-AB504320FA37}" type="pres">
      <dgm:prSet presAssocID="{1402BC17-AE12-4BA8-8B86-023B4EBD8634}" presName="circle" presStyleLbl="node1" presStyleIdx="0" presStyleCnt="2" custLinFactNeighborX="3480" custLinFactNeighborY="-42335"/>
      <dgm:spPr/>
      <dgm:t>
        <a:bodyPr/>
        <a:lstStyle/>
        <a:p>
          <a:endParaRPr lang="es-HN"/>
        </a:p>
      </dgm:t>
    </dgm:pt>
    <dgm:pt modelId="{9BBF1BCF-B4DC-439E-8958-A0B3ABFBF648}" type="pres">
      <dgm:prSet presAssocID="{50D9EA62-4E65-462B-8F46-92C378FBA4C2}" presName="transSpace" presStyleCnt="0"/>
      <dgm:spPr/>
      <dgm:t>
        <a:bodyPr/>
        <a:lstStyle/>
        <a:p>
          <a:endParaRPr lang="es-HN"/>
        </a:p>
      </dgm:t>
    </dgm:pt>
    <dgm:pt modelId="{53AB94C1-984E-48F1-B4E7-B734F37901DE}" type="pres">
      <dgm:prSet presAssocID="{7708D33D-ADC8-4D1A-A77D-6569666FA5B4}" presName="posSpace" presStyleCnt="0"/>
      <dgm:spPr/>
      <dgm:t>
        <a:bodyPr/>
        <a:lstStyle/>
        <a:p>
          <a:endParaRPr lang="es-HN"/>
        </a:p>
      </dgm:t>
    </dgm:pt>
    <dgm:pt modelId="{F23E04FB-9E45-4F58-B6FF-F0F08A7DB272}" type="pres">
      <dgm:prSet presAssocID="{7708D33D-ADC8-4D1A-A77D-6569666FA5B4}" presName="vertFlow" presStyleCnt="0"/>
      <dgm:spPr/>
      <dgm:t>
        <a:bodyPr/>
        <a:lstStyle/>
        <a:p>
          <a:endParaRPr lang="es-HN"/>
        </a:p>
      </dgm:t>
    </dgm:pt>
    <dgm:pt modelId="{AFABC7BF-A82B-4ABD-A5C2-4149884F092A}" type="pres">
      <dgm:prSet presAssocID="{7708D33D-ADC8-4D1A-A77D-6569666FA5B4}" presName="topSpace" presStyleCnt="0"/>
      <dgm:spPr/>
      <dgm:t>
        <a:bodyPr/>
        <a:lstStyle/>
        <a:p>
          <a:endParaRPr lang="es-HN"/>
        </a:p>
      </dgm:t>
    </dgm:pt>
    <dgm:pt modelId="{DD49E56E-9EFF-4C7F-A8FE-1E4EE29F14B5}" type="pres">
      <dgm:prSet presAssocID="{7708D33D-ADC8-4D1A-A77D-6569666FA5B4}" presName="firstComp" presStyleCnt="0"/>
      <dgm:spPr/>
      <dgm:t>
        <a:bodyPr/>
        <a:lstStyle/>
        <a:p>
          <a:endParaRPr lang="es-HN"/>
        </a:p>
      </dgm:t>
    </dgm:pt>
    <dgm:pt modelId="{A8ABEB91-E475-41AF-B3F8-7DE7CC12BB5C}" type="pres">
      <dgm:prSet presAssocID="{7708D33D-ADC8-4D1A-A77D-6569666FA5B4}" presName="firstChild" presStyleLbl="bgAccFollowNode1" presStyleIdx="1" presStyleCnt="2" custScaleY="113781"/>
      <dgm:spPr/>
      <dgm:t>
        <a:bodyPr/>
        <a:lstStyle/>
        <a:p>
          <a:endParaRPr lang="es-HN"/>
        </a:p>
      </dgm:t>
    </dgm:pt>
    <dgm:pt modelId="{6F3CA653-3192-48B2-AB7E-A104E210F9B2}" type="pres">
      <dgm:prSet presAssocID="{7708D33D-ADC8-4D1A-A77D-6569666FA5B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7DF57E7-3162-4F89-85F1-A6E4A21B76B1}" type="pres">
      <dgm:prSet presAssocID="{7708D33D-ADC8-4D1A-A77D-6569666FA5B4}" presName="negSpace" presStyleCnt="0"/>
      <dgm:spPr/>
      <dgm:t>
        <a:bodyPr/>
        <a:lstStyle/>
        <a:p>
          <a:endParaRPr lang="es-HN"/>
        </a:p>
      </dgm:t>
    </dgm:pt>
    <dgm:pt modelId="{D6D881A4-7AFE-4F74-9C80-284A2E010797}" type="pres">
      <dgm:prSet presAssocID="{7708D33D-ADC8-4D1A-A77D-6569666FA5B4}" presName="circle" presStyleLbl="node1" presStyleIdx="1" presStyleCnt="2"/>
      <dgm:spPr/>
      <dgm:t>
        <a:bodyPr/>
        <a:lstStyle/>
        <a:p>
          <a:endParaRPr lang="es-HN"/>
        </a:p>
      </dgm:t>
    </dgm:pt>
  </dgm:ptLst>
  <dgm:cxnLst>
    <dgm:cxn modelId="{94FD4EFC-4DEB-4FAF-AA41-8049E28499F0}" srcId="{1402BC17-AE12-4BA8-8B86-023B4EBD8634}" destId="{28EABB23-6820-40CC-8DDF-CC338A9ECCED}" srcOrd="0" destOrd="0" parTransId="{F4345B88-CD52-4B0E-A6FC-A824B4F730B5}" sibTransId="{7AA4EF22-B6FB-48F4-A937-B073DB7B0969}"/>
    <dgm:cxn modelId="{B3527731-9CEB-4983-ADBC-EB38723DD84C}" type="presOf" srcId="{1EC22F52-E5B9-43D7-845B-812F6156948D}" destId="{481235E2-BBD5-4259-937E-85310A2FA421}" srcOrd="0" destOrd="0" presId="urn:microsoft.com/office/officeart/2005/8/layout/hList9"/>
    <dgm:cxn modelId="{6E13069B-9E26-4D26-B95A-342C44541FE8}" srcId="{1EC22F52-E5B9-43D7-845B-812F6156948D}" destId="{7708D33D-ADC8-4D1A-A77D-6569666FA5B4}" srcOrd="1" destOrd="0" parTransId="{90B345BB-E751-488E-9D2A-B24C4F39BB68}" sibTransId="{DFA297CF-D32F-42CB-B306-EACB145F734D}"/>
    <dgm:cxn modelId="{DB13F341-C8D6-4609-B7B7-938D88E598E7}" type="presOf" srcId="{1402BC17-AE12-4BA8-8B86-023B4EBD8634}" destId="{7AB03ED0-221E-473E-8DA9-AB504320FA37}" srcOrd="0" destOrd="0" presId="urn:microsoft.com/office/officeart/2005/8/layout/hList9"/>
    <dgm:cxn modelId="{9A471D0F-A693-49AB-BBF1-79071370C161}" type="presOf" srcId="{28EABB23-6820-40CC-8DDF-CC338A9ECCED}" destId="{275D49D4-A7A4-40F7-978B-8ACFC5762402}" srcOrd="0" destOrd="0" presId="urn:microsoft.com/office/officeart/2005/8/layout/hList9"/>
    <dgm:cxn modelId="{30B356DF-4C93-4F3D-8FC8-FCB53066AA7A}" type="presOf" srcId="{3B9E954A-CBE2-47B3-B3D1-DE1CF5424BAF}" destId="{A8ABEB91-E475-41AF-B3F8-7DE7CC12BB5C}" srcOrd="0" destOrd="0" presId="urn:microsoft.com/office/officeart/2005/8/layout/hList9"/>
    <dgm:cxn modelId="{CE4F0A09-18D6-4F22-AE48-E73C8785309A}" type="presOf" srcId="{3B9E954A-CBE2-47B3-B3D1-DE1CF5424BAF}" destId="{6F3CA653-3192-48B2-AB7E-A104E210F9B2}" srcOrd="1" destOrd="0" presId="urn:microsoft.com/office/officeart/2005/8/layout/hList9"/>
    <dgm:cxn modelId="{E5D2CC93-5D13-4459-B522-1049992A910D}" srcId="{7708D33D-ADC8-4D1A-A77D-6569666FA5B4}" destId="{3B9E954A-CBE2-47B3-B3D1-DE1CF5424BAF}" srcOrd="0" destOrd="0" parTransId="{3470C8B0-0EC3-4F0D-948F-55E2BF7A4393}" sibTransId="{55E00BF9-FB45-44F5-BECC-CCB68A248B98}"/>
    <dgm:cxn modelId="{BA9C0260-7C4F-42F4-B2E8-B02D64C42AF6}" type="presOf" srcId="{7708D33D-ADC8-4D1A-A77D-6569666FA5B4}" destId="{D6D881A4-7AFE-4F74-9C80-284A2E010797}" srcOrd="0" destOrd="0" presId="urn:microsoft.com/office/officeart/2005/8/layout/hList9"/>
    <dgm:cxn modelId="{B6B0A7A0-F896-4056-8A39-9847A9EC49CD}" type="presOf" srcId="{28EABB23-6820-40CC-8DDF-CC338A9ECCED}" destId="{10C60AA8-CFB9-4068-A451-47708F075C9A}" srcOrd="1" destOrd="0" presId="urn:microsoft.com/office/officeart/2005/8/layout/hList9"/>
    <dgm:cxn modelId="{0FE1C533-A5D2-47AB-A022-2741A88C7CD1}" srcId="{1EC22F52-E5B9-43D7-845B-812F6156948D}" destId="{1402BC17-AE12-4BA8-8B86-023B4EBD8634}" srcOrd="0" destOrd="0" parTransId="{7623702F-572D-4708-BCD8-EA749B2C6241}" sibTransId="{50D9EA62-4E65-462B-8F46-92C378FBA4C2}"/>
    <dgm:cxn modelId="{3ED50087-C5B1-495B-A6FC-DDAD2C6721A6}" type="presParOf" srcId="{481235E2-BBD5-4259-937E-85310A2FA421}" destId="{EEF46A9D-349D-495E-A382-8E986E62F084}" srcOrd="0" destOrd="0" presId="urn:microsoft.com/office/officeart/2005/8/layout/hList9"/>
    <dgm:cxn modelId="{943C0EE9-19B1-4BFC-89D2-04E570A28783}" type="presParOf" srcId="{481235E2-BBD5-4259-937E-85310A2FA421}" destId="{EE278DB8-D071-4935-B19D-CFFE00C244B1}" srcOrd="1" destOrd="0" presId="urn:microsoft.com/office/officeart/2005/8/layout/hList9"/>
    <dgm:cxn modelId="{127CD1F2-A5D0-442B-9175-322E3D7CDD2B}" type="presParOf" srcId="{EE278DB8-D071-4935-B19D-CFFE00C244B1}" destId="{87A50A7E-0B33-400F-AE5D-646C90804E10}" srcOrd="0" destOrd="0" presId="urn:microsoft.com/office/officeart/2005/8/layout/hList9"/>
    <dgm:cxn modelId="{16544138-A06F-4095-BF51-4E3EBBEDF9E2}" type="presParOf" srcId="{EE278DB8-D071-4935-B19D-CFFE00C244B1}" destId="{A92DEEF5-2E1B-44F8-BA42-3332342F364F}" srcOrd="1" destOrd="0" presId="urn:microsoft.com/office/officeart/2005/8/layout/hList9"/>
    <dgm:cxn modelId="{E7E76CBD-2814-4117-95DC-EA7B12B169B3}" type="presParOf" srcId="{A92DEEF5-2E1B-44F8-BA42-3332342F364F}" destId="{275D49D4-A7A4-40F7-978B-8ACFC5762402}" srcOrd="0" destOrd="0" presId="urn:microsoft.com/office/officeart/2005/8/layout/hList9"/>
    <dgm:cxn modelId="{29ED815E-B09A-45F3-85A8-F80E8218AC09}" type="presParOf" srcId="{A92DEEF5-2E1B-44F8-BA42-3332342F364F}" destId="{10C60AA8-CFB9-4068-A451-47708F075C9A}" srcOrd="1" destOrd="0" presId="urn:microsoft.com/office/officeart/2005/8/layout/hList9"/>
    <dgm:cxn modelId="{F711D68A-D51C-42C3-AE16-E6A5076306AA}" type="presParOf" srcId="{481235E2-BBD5-4259-937E-85310A2FA421}" destId="{B1E7DD87-29A7-4FE4-A6CB-793D3EDA857B}" srcOrd="2" destOrd="0" presId="urn:microsoft.com/office/officeart/2005/8/layout/hList9"/>
    <dgm:cxn modelId="{398D40E4-C479-48D0-97B9-EB1347E037D9}" type="presParOf" srcId="{481235E2-BBD5-4259-937E-85310A2FA421}" destId="{7AB03ED0-221E-473E-8DA9-AB504320FA37}" srcOrd="3" destOrd="0" presId="urn:microsoft.com/office/officeart/2005/8/layout/hList9"/>
    <dgm:cxn modelId="{AF53EAC6-B31F-4E33-B46A-9F6852FA20E5}" type="presParOf" srcId="{481235E2-BBD5-4259-937E-85310A2FA421}" destId="{9BBF1BCF-B4DC-439E-8958-A0B3ABFBF648}" srcOrd="4" destOrd="0" presId="urn:microsoft.com/office/officeart/2005/8/layout/hList9"/>
    <dgm:cxn modelId="{92D51DB9-1265-4440-884B-BE08935AEBDB}" type="presParOf" srcId="{481235E2-BBD5-4259-937E-85310A2FA421}" destId="{53AB94C1-984E-48F1-B4E7-B734F37901DE}" srcOrd="5" destOrd="0" presId="urn:microsoft.com/office/officeart/2005/8/layout/hList9"/>
    <dgm:cxn modelId="{BC477EF5-043D-4DF8-908D-4FDC0D30D455}" type="presParOf" srcId="{481235E2-BBD5-4259-937E-85310A2FA421}" destId="{F23E04FB-9E45-4F58-B6FF-F0F08A7DB272}" srcOrd="6" destOrd="0" presId="urn:microsoft.com/office/officeart/2005/8/layout/hList9"/>
    <dgm:cxn modelId="{4302221C-43B9-42A9-A42D-4A67FCEC0D9E}" type="presParOf" srcId="{F23E04FB-9E45-4F58-B6FF-F0F08A7DB272}" destId="{AFABC7BF-A82B-4ABD-A5C2-4149884F092A}" srcOrd="0" destOrd="0" presId="urn:microsoft.com/office/officeart/2005/8/layout/hList9"/>
    <dgm:cxn modelId="{D7F9E1C3-71DC-46BB-B7EE-8318CC2701CD}" type="presParOf" srcId="{F23E04FB-9E45-4F58-B6FF-F0F08A7DB272}" destId="{DD49E56E-9EFF-4C7F-A8FE-1E4EE29F14B5}" srcOrd="1" destOrd="0" presId="urn:microsoft.com/office/officeart/2005/8/layout/hList9"/>
    <dgm:cxn modelId="{23410BB8-DFF6-445B-B319-7F2700D82B24}" type="presParOf" srcId="{DD49E56E-9EFF-4C7F-A8FE-1E4EE29F14B5}" destId="{A8ABEB91-E475-41AF-B3F8-7DE7CC12BB5C}" srcOrd="0" destOrd="0" presId="urn:microsoft.com/office/officeart/2005/8/layout/hList9"/>
    <dgm:cxn modelId="{AE7B7B73-406B-4750-8D41-0C6410D6617B}" type="presParOf" srcId="{DD49E56E-9EFF-4C7F-A8FE-1E4EE29F14B5}" destId="{6F3CA653-3192-48B2-AB7E-A104E210F9B2}" srcOrd="1" destOrd="0" presId="urn:microsoft.com/office/officeart/2005/8/layout/hList9"/>
    <dgm:cxn modelId="{5743902C-AE93-4FE4-8A3E-4CC6FA6F4F68}" type="presParOf" srcId="{481235E2-BBD5-4259-937E-85310A2FA421}" destId="{D7DF57E7-3162-4F89-85F1-A6E4A21B76B1}" srcOrd="7" destOrd="0" presId="urn:microsoft.com/office/officeart/2005/8/layout/hList9"/>
    <dgm:cxn modelId="{0EEA7526-AA20-4741-9918-90CFD6795793}" type="presParOf" srcId="{481235E2-BBD5-4259-937E-85310A2FA421}" destId="{D6D881A4-7AFE-4F74-9C80-284A2E010797}" srcOrd="8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2575E0-FDA2-4DB1-A41B-27C6B7603692}" type="doc">
      <dgm:prSet loTypeId="urn:microsoft.com/office/officeart/2005/8/layout/vList6" loCatId="list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C8EF3EEB-E351-4201-BDD9-F23215BAE580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Suspensión sin Goce de Sueldo</a:t>
          </a:r>
          <a:endParaRPr lang="es-HN" dirty="0">
            <a:solidFill>
              <a:schemeClr val="tx1"/>
            </a:solidFill>
          </a:endParaRPr>
        </a:p>
      </dgm:t>
    </dgm:pt>
    <dgm:pt modelId="{F660CF3B-8B8F-44EB-A912-E58FFBC6DDC8}" type="parTrans" cxnId="{A408170E-9765-484D-BD22-D4EA794A1876}">
      <dgm:prSet/>
      <dgm:spPr/>
      <dgm:t>
        <a:bodyPr/>
        <a:lstStyle/>
        <a:p>
          <a:endParaRPr lang="es-HN"/>
        </a:p>
      </dgm:t>
    </dgm:pt>
    <dgm:pt modelId="{AC3D72BC-656B-4B54-8FCF-8F9541BD822D}" type="sibTrans" cxnId="{A408170E-9765-484D-BD22-D4EA794A1876}">
      <dgm:prSet/>
      <dgm:spPr/>
      <dgm:t>
        <a:bodyPr/>
        <a:lstStyle/>
        <a:p>
          <a:endParaRPr lang="es-HN"/>
        </a:p>
      </dgm:t>
    </dgm:pt>
    <dgm:pt modelId="{EFB7CFE3-AFC7-4A51-B3E5-381FD2BF918E}">
      <dgm:prSet phldrT="[Texto]"/>
      <dgm:spPr/>
      <dgm:t>
        <a:bodyPr/>
        <a:lstStyle/>
        <a:p>
          <a:pPr algn="ctr"/>
          <a:r>
            <a:rPr lang="es-HN" dirty="0" smtClean="0"/>
            <a:t>Hasta por quince días </a:t>
          </a:r>
          <a:endParaRPr lang="es-HN" dirty="0"/>
        </a:p>
      </dgm:t>
    </dgm:pt>
    <dgm:pt modelId="{FD0D0F94-6480-4A94-AAF7-1510685E5842}" type="parTrans" cxnId="{5B4DEF43-9999-499A-8FDB-86E9A470B6EA}">
      <dgm:prSet/>
      <dgm:spPr/>
      <dgm:t>
        <a:bodyPr/>
        <a:lstStyle/>
        <a:p>
          <a:endParaRPr lang="es-HN"/>
        </a:p>
      </dgm:t>
    </dgm:pt>
    <dgm:pt modelId="{AD6C0695-3DDE-40C6-801E-B76C73B3A561}" type="sibTrans" cxnId="{5B4DEF43-9999-499A-8FDB-86E9A470B6EA}">
      <dgm:prSet/>
      <dgm:spPr/>
      <dgm:t>
        <a:bodyPr/>
        <a:lstStyle/>
        <a:p>
          <a:endParaRPr lang="es-HN"/>
        </a:p>
      </dgm:t>
    </dgm:pt>
    <dgm:pt modelId="{F9C0D2AF-F59E-41A8-BE7A-1B09250DFEE7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Despido o Resolución Contractual</a:t>
          </a:r>
          <a:endParaRPr lang="es-HN" dirty="0">
            <a:solidFill>
              <a:schemeClr val="tx1"/>
            </a:solidFill>
          </a:endParaRPr>
        </a:p>
      </dgm:t>
    </dgm:pt>
    <dgm:pt modelId="{1C915D0F-97CA-4C35-B969-6C42A831659D}" type="parTrans" cxnId="{660A9FC8-BC03-4AAB-80FE-094C6820C290}">
      <dgm:prSet/>
      <dgm:spPr/>
      <dgm:t>
        <a:bodyPr/>
        <a:lstStyle/>
        <a:p>
          <a:endParaRPr lang="es-HN"/>
        </a:p>
      </dgm:t>
    </dgm:pt>
    <dgm:pt modelId="{457CFF46-DC6E-4740-8A40-60A3CC9994A9}" type="sibTrans" cxnId="{660A9FC8-BC03-4AAB-80FE-094C6820C290}">
      <dgm:prSet/>
      <dgm:spPr/>
      <dgm:t>
        <a:bodyPr/>
        <a:lstStyle/>
        <a:p>
          <a:endParaRPr lang="es-HN"/>
        </a:p>
      </dgm:t>
    </dgm:pt>
    <dgm:pt modelId="{35FE1D99-A7E7-4092-A034-D7F0CC1ABC1F}">
      <dgm:prSet phldrT="[Texto]"/>
      <dgm:spPr/>
      <dgm:t>
        <a:bodyPr/>
        <a:lstStyle/>
        <a:p>
          <a:r>
            <a:rPr lang="es-HN" dirty="0" smtClean="0"/>
            <a:t>Se aplicará previo procedimiento administrativo disciplinario de la Institución</a:t>
          </a:r>
          <a:endParaRPr lang="es-HN" dirty="0"/>
        </a:p>
      </dgm:t>
    </dgm:pt>
    <dgm:pt modelId="{412EA29A-993A-4195-A53A-B839592E03D1}" type="parTrans" cxnId="{440D78DD-467D-4977-8352-4D6B558DE9D6}">
      <dgm:prSet/>
      <dgm:spPr/>
      <dgm:t>
        <a:bodyPr/>
        <a:lstStyle/>
        <a:p>
          <a:endParaRPr lang="es-HN"/>
        </a:p>
      </dgm:t>
    </dgm:pt>
    <dgm:pt modelId="{DCD5A906-A1A6-4D0F-94DF-5E98CF4B54A5}" type="sibTrans" cxnId="{440D78DD-467D-4977-8352-4D6B558DE9D6}">
      <dgm:prSet/>
      <dgm:spPr/>
      <dgm:t>
        <a:bodyPr/>
        <a:lstStyle/>
        <a:p>
          <a:endParaRPr lang="es-HN"/>
        </a:p>
      </dgm:t>
    </dgm:pt>
    <dgm:pt modelId="{9BE89190-8E73-4B83-AF87-98DA463D5162}">
      <dgm:prSet phldrT="[Texto]"/>
      <dgm:spPr/>
      <dgm:t>
        <a:bodyPr/>
        <a:lstStyle/>
        <a:p>
          <a:pPr algn="ctr"/>
          <a:endParaRPr lang="es-HN" dirty="0"/>
        </a:p>
      </dgm:t>
    </dgm:pt>
    <dgm:pt modelId="{F0F7DDEE-9E74-45D4-BE8A-90979FEF6088}" type="parTrans" cxnId="{72A133DF-D590-42BE-BC65-3842941E03A0}">
      <dgm:prSet/>
      <dgm:spPr/>
      <dgm:t>
        <a:bodyPr/>
        <a:lstStyle/>
        <a:p>
          <a:endParaRPr lang="es-HN"/>
        </a:p>
      </dgm:t>
    </dgm:pt>
    <dgm:pt modelId="{6F51F67C-BDD3-4DA4-A22C-6CAC164524FA}" type="sibTrans" cxnId="{72A133DF-D590-42BE-BC65-3842941E03A0}">
      <dgm:prSet/>
      <dgm:spPr/>
      <dgm:t>
        <a:bodyPr/>
        <a:lstStyle/>
        <a:p>
          <a:endParaRPr lang="es-HN"/>
        </a:p>
      </dgm:t>
    </dgm:pt>
    <dgm:pt modelId="{DB873735-4FEB-45D2-829B-ADF5B3D7FABE}" type="pres">
      <dgm:prSet presAssocID="{352575E0-FDA2-4DB1-A41B-27C6B76036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HN"/>
        </a:p>
      </dgm:t>
    </dgm:pt>
    <dgm:pt modelId="{5B536754-BFB7-4049-A17B-291F3D2E56A2}" type="pres">
      <dgm:prSet presAssocID="{C8EF3EEB-E351-4201-BDD9-F23215BAE580}" presName="linNode" presStyleCnt="0"/>
      <dgm:spPr/>
      <dgm:t>
        <a:bodyPr/>
        <a:lstStyle/>
        <a:p>
          <a:endParaRPr lang="es-HN"/>
        </a:p>
      </dgm:t>
    </dgm:pt>
    <dgm:pt modelId="{AFAC3860-3CAC-4758-A161-D922DEE3C110}" type="pres">
      <dgm:prSet presAssocID="{C8EF3EEB-E351-4201-BDD9-F23215BAE58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6CC4B2B-7E3D-4464-BA40-B6D73EAC331A}" type="pres">
      <dgm:prSet presAssocID="{C8EF3EEB-E351-4201-BDD9-F23215BAE58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4E51FCC-62F3-45A1-A098-AA8C1E6DC0E3}" type="pres">
      <dgm:prSet presAssocID="{AC3D72BC-656B-4B54-8FCF-8F9541BD822D}" presName="spacing" presStyleCnt="0"/>
      <dgm:spPr/>
      <dgm:t>
        <a:bodyPr/>
        <a:lstStyle/>
        <a:p>
          <a:endParaRPr lang="es-HN"/>
        </a:p>
      </dgm:t>
    </dgm:pt>
    <dgm:pt modelId="{B493B904-87D4-43FF-9556-AF88AA621CCF}" type="pres">
      <dgm:prSet presAssocID="{F9C0D2AF-F59E-41A8-BE7A-1B09250DFEE7}" presName="linNode" presStyleCnt="0"/>
      <dgm:spPr/>
      <dgm:t>
        <a:bodyPr/>
        <a:lstStyle/>
        <a:p>
          <a:endParaRPr lang="es-HN"/>
        </a:p>
      </dgm:t>
    </dgm:pt>
    <dgm:pt modelId="{C7FCF2AF-54D3-49AC-871B-EF778D3A110A}" type="pres">
      <dgm:prSet presAssocID="{F9C0D2AF-F59E-41A8-BE7A-1B09250DFEE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F7710EE-F3AC-4E22-9FB3-0289646BA29A}" type="pres">
      <dgm:prSet presAssocID="{F9C0D2AF-F59E-41A8-BE7A-1B09250DFEE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B80356DD-9467-44DC-A779-2BF09B3ECAA6}" type="presOf" srcId="{9BE89190-8E73-4B83-AF87-98DA463D5162}" destId="{C6CC4B2B-7E3D-4464-BA40-B6D73EAC331A}" srcOrd="0" destOrd="0" presId="urn:microsoft.com/office/officeart/2005/8/layout/vList6"/>
    <dgm:cxn modelId="{5B4DEF43-9999-499A-8FDB-86E9A470B6EA}" srcId="{C8EF3EEB-E351-4201-BDD9-F23215BAE580}" destId="{EFB7CFE3-AFC7-4A51-B3E5-381FD2BF918E}" srcOrd="1" destOrd="0" parTransId="{FD0D0F94-6480-4A94-AAF7-1510685E5842}" sibTransId="{AD6C0695-3DDE-40C6-801E-B76C73B3A561}"/>
    <dgm:cxn modelId="{660A9FC8-BC03-4AAB-80FE-094C6820C290}" srcId="{352575E0-FDA2-4DB1-A41B-27C6B7603692}" destId="{F9C0D2AF-F59E-41A8-BE7A-1B09250DFEE7}" srcOrd="1" destOrd="0" parTransId="{1C915D0F-97CA-4C35-B969-6C42A831659D}" sibTransId="{457CFF46-DC6E-4740-8A40-60A3CC9994A9}"/>
    <dgm:cxn modelId="{72A133DF-D590-42BE-BC65-3842941E03A0}" srcId="{C8EF3EEB-E351-4201-BDD9-F23215BAE580}" destId="{9BE89190-8E73-4B83-AF87-98DA463D5162}" srcOrd="0" destOrd="0" parTransId="{F0F7DDEE-9E74-45D4-BE8A-90979FEF6088}" sibTransId="{6F51F67C-BDD3-4DA4-A22C-6CAC164524FA}"/>
    <dgm:cxn modelId="{440D78DD-467D-4977-8352-4D6B558DE9D6}" srcId="{F9C0D2AF-F59E-41A8-BE7A-1B09250DFEE7}" destId="{35FE1D99-A7E7-4092-A034-D7F0CC1ABC1F}" srcOrd="0" destOrd="0" parTransId="{412EA29A-993A-4195-A53A-B839592E03D1}" sibTransId="{DCD5A906-A1A6-4D0F-94DF-5E98CF4B54A5}"/>
    <dgm:cxn modelId="{A408170E-9765-484D-BD22-D4EA794A1876}" srcId="{352575E0-FDA2-4DB1-A41B-27C6B7603692}" destId="{C8EF3EEB-E351-4201-BDD9-F23215BAE580}" srcOrd="0" destOrd="0" parTransId="{F660CF3B-8B8F-44EB-A912-E58FFBC6DDC8}" sibTransId="{AC3D72BC-656B-4B54-8FCF-8F9541BD822D}"/>
    <dgm:cxn modelId="{C8502942-C12F-4DEE-9051-E68CE1E060D3}" type="presOf" srcId="{F9C0D2AF-F59E-41A8-BE7A-1B09250DFEE7}" destId="{C7FCF2AF-54D3-49AC-871B-EF778D3A110A}" srcOrd="0" destOrd="0" presId="urn:microsoft.com/office/officeart/2005/8/layout/vList6"/>
    <dgm:cxn modelId="{413BBC09-A1DD-4E43-A01A-832A4506DDCD}" type="presOf" srcId="{352575E0-FDA2-4DB1-A41B-27C6B7603692}" destId="{DB873735-4FEB-45D2-829B-ADF5B3D7FABE}" srcOrd="0" destOrd="0" presId="urn:microsoft.com/office/officeart/2005/8/layout/vList6"/>
    <dgm:cxn modelId="{AACB411D-46CF-46F4-B432-2D011EC160A6}" type="presOf" srcId="{35FE1D99-A7E7-4092-A034-D7F0CC1ABC1F}" destId="{0F7710EE-F3AC-4E22-9FB3-0289646BA29A}" srcOrd="0" destOrd="0" presId="urn:microsoft.com/office/officeart/2005/8/layout/vList6"/>
    <dgm:cxn modelId="{CFD4452B-A4D4-448C-99D2-844A8F304721}" type="presOf" srcId="{EFB7CFE3-AFC7-4A51-B3E5-381FD2BF918E}" destId="{C6CC4B2B-7E3D-4464-BA40-B6D73EAC331A}" srcOrd="0" destOrd="1" presId="urn:microsoft.com/office/officeart/2005/8/layout/vList6"/>
    <dgm:cxn modelId="{19A9412C-6311-4D3C-86FB-2CE4F24FB2AA}" type="presOf" srcId="{C8EF3EEB-E351-4201-BDD9-F23215BAE580}" destId="{AFAC3860-3CAC-4758-A161-D922DEE3C110}" srcOrd="0" destOrd="0" presId="urn:microsoft.com/office/officeart/2005/8/layout/vList6"/>
    <dgm:cxn modelId="{412F702F-B540-4F7B-93AF-2DF8AAB67C07}" type="presParOf" srcId="{DB873735-4FEB-45D2-829B-ADF5B3D7FABE}" destId="{5B536754-BFB7-4049-A17B-291F3D2E56A2}" srcOrd="0" destOrd="0" presId="urn:microsoft.com/office/officeart/2005/8/layout/vList6"/>
    <dgm:cxn modelId="{4D516B8B-6C45-4E83-B384-E02F00468E07}" type="presParOf" srcId="{5B536754-BFB7-4049-A17B-291F3D2E56A2}" destId="{AFAC3860-3CAC-4758-A161-D922DEE3C110}" srcOrd="0" destOrd="0" presId="urn:microsoft.com/office/officeart/2005/8/layout/vList6"/>
    <dgm:cxn modelId="{BCC255C2-9C28-46BE-A1CE-4C2B9E594B85}" type="presParOf" srcId="{5B536754-BFB7-4049-A17B-291F3D2E56A2}" destId="{C6CC4B2B-7E3D-4464-BA40-B6D73EAC331A}" srcOrd="1" destOrd="0" presId="urn:microsoft.com/office/officeart/2005/8/layout/vList6"/>
    <dgm:cxn modelId="{E5B951EB-91FF-4481-8AFF-345BB9260BE1}" type="presParOf" srcId="{DB873735-4FEB-45D2-829B-ADF5B3D7FABE}" destId="{24E51FCC-62F3-45A1-A098-AA8C1E6DC0E3}" srcOrd="1" destOrd="0" presId="urn:microsoft.com/office/officeart/2005/8/layout/vList6"/>
    <dgm:cxn modelId="{DA5E194A-52EA-469B-8843-41B4CA879254}" type="presParOf" srcId="{DB873735-4FEB-45D2-829B-ADF5B3D7FABE}" destId="{B493B904-87D4-43FF-9556-AF88AA621CCF}" srcOrd="2" destOrd="0" presId="urn:microsoft.com/office/officeart/2005/8/layout/vList6"/>
    <dgm:cxn modelId="{0D9BC985-FC10-410A-BD1A-0263F4F68B2E}" type="presParOf" srcId="{B493B904-87D4-43FF-9556-AF88AA621CCF}" destId="{C7FCF2AF-54D3-49AC-871B-EF778D3A110A}" srcOrd="0" destOrd="0" presId="urn:microsoft.com/office/officeart/2005/8/layout/vList6"/>
    <dgm:cxn modelId="{5917E252-ACBD-4548-B8CC-B88C27010185}" type="presParOf" srcId="{B493B904-87D4-43FF-9556-AF88AA621CCF}" destId="{0F7710EE-F3AC-4E22-9FB3-0289646BA29A}" srcOrd="1" destOrd="0" presId="urn:microsoft.com/office/officeart/2005/8/layout/vList6"/>
  </dgm:cxnLst>
  <dgm:bg/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6296E5-60CA-4626-AE2D-75B5EED374E8}" type="doc">
      <dgm:prSet loTypeId="urn:microsoft.com/office/officeart/2005/8/layout/venn3" loCatId="relationship" qsTypeId="urn:microsoft.com/office/officeart/2005/8/quickstyle/simple1#5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78758019-B46A-47BE-9C65-6345C9C626DA}">
      <dgm:prSet phldrT="[Texto]"/>
      <dgm:spPr/>
      <dgm:t>
        <a:bodyPr/>
        <a:lstStyle/>
        <a:p>
          <a:r>
            <a:rPr lang="es-HN" dirty="0" smtClean="0"/>
            <a:t>Generales del objetor de conciencia </a:t>
          </a:r>
        </a:p>
      </dgm:t>
    </dgm:pt>
    <dgm:pt modelId="{F44ADD14-4F73-452E-96F7-581C9F327B2E}" type="parTrans" cxnId="{E77D1DD0-95B6-4C89-B2C3-669B54615857}">
      <dgm:prSet/>
      <dgm:spPr/>
      <dgm:t>
        <a:bodyPr/>
        <a:lstStyle/>
        <a:p>
          <a:endParaRPr lang="es-HN"/>
        </a:p>
      </dgm:t>
    </dgm:pt>
    <dgm:pt modelId="{D1769B47-4BB2-4992-B2BD-8FE7BC9B505E}" type="sibTrans" cxnId="{E77D1DD0-95B6-4C89-B2C3-669B54615857}">
      <dgm:prSet/>
      <dgm:spPr/>
      <dgm:t>
        <a:bodyPr/>
        <a:lstStyle/>
        <a:p>
          <a:endParaRPr lang="es-HN"/>
        </a:p>
      </dgm:t>
    </dgm:pt>
    <dgm:pt modelId="{95A00C40-946F-4588-AE99-EF93CFA9EB04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HN" dirty="0" smtClean="0"/>
            <a:t>Indicación de las funciones o tareas asignadas que vulneran sus derechos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dirty="0"/>
        </a:p>
      </dgm:t>
    </dgm:pt>
    <dgm:pt modelId="{BFF60D5F-6C37-423A-9E7B-B40C6B9AABD1}" type="parTrans" cxnId="{5FDB7D3C-BFF8-4C68-A989-D8A75D0D4E39}">
      <dgm:prSet/>
      <dgm:spPr/>
      <dgm:t>
        <a:bodyPr/>
        <a:lstStyle/>
        <a:p>
          <a:endParaRPr lang="es-HN"/>
        </a:p>
      </dgm:t>
    </dgm:pt>
    <dgm:pt modelId="{EE9FEE8B-4D28-474C-9A1B-32CA2F5F0198}" type="sibTrans" cxnId="{5FDB7D3C-BFF8-4C68-A989-D8A75D0D4E39}">
      <dgm:prSet/>
      <dgm:spPr/>
      <dgm:t>
        <a:bodyPr/>
        <a:lstStyle/>
        <a:p>
          <a:endParaRPr lang="es-HN"/>
        </a:p>
      </dgm:t>
    </dgm:pt>
    <dgm:pt modelId="{5E2716EF-D1D3-468B-8342-BB85B9EC25AE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HN" dirty="0" smtClean="0"/>
            <a:t>Justificación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dirty="0"/>
        </a:p>
      </dgm:t>
    </dgm:pt>
    <dgm:pt modelId="{F9F32ED3-12CF-40BC-AF1A-3857768A1587}" type="parTrans" cxnId="{D4CBC909-2378-4071-9DBD-0573A6139A14}">
      <dgm:prSet/>
      <dgm:spPr/>
      <dgm:t>
        <a:bodyPr/>
        <a:lstStyle/>
        <a:p>
          <a:endParaRPr lang="es-HN"/>
        </a:p>
      </dgm:t>
    </dgm:pt>
    <dgm:pt modelId="{0541AD33-9E09-444E-8141-8BF6FE518CDB}" type="sibTrans" cxnId="{D4CBC909-2378-4071-9DBD-0573A6139A14}">
      <dgm:prSet/>
      <dgm:spPr/>
      <dgm:t>
        <a:bodyPr/>
        <a:lstStyle/>
        <a:p>
          <a:endParaRPr lang="es-HN"/>
        </a:p>
      </dgm:t>
    </dgm:pt>
    <dgm:pt modelId="{75284E10-C114-4C62-80E9-B54728866B6F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HN" dirty="0" smtClean="0"/>
            <a:t>Petición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dirty="0"/>
        </a:p>
      </dgm:t>
    </dgm:pt>
    <dgm:pt modelId="{7D80CC8D-2DC9-4C5F-97DC-F0A468686415}" type="parTrans" cxnId="{965619A8-3484-4516-8777-319258195337}">
      <dgm:prSet/>
      <dgm:spPr/>
      <dgm:t>
        <a:bodyPr/>
        <a:lstStyle/>
        <a:p>
          <a:endParaRPr lang="es-HN"/>
        </a:p>
      </dgm:t>
    </dgm:pt>
    <dgm:pt modelId="{84560F8D-5651-4565-AA13-9B1290135F98}" type="sibTrans" cxnId="{965619A8-3484-4516-8777-319258195337}">
      <dgm:prSet/>
      <dgm:spPr/>
      <dgm:t>
        <a:bodyPr/>
        <a:lstStyle/>
        <a:p>
          <a:endParaRPr lang="es-HN"/>
        </a:p>
      </dgm:t>
    </dgm:pt>
    <dgm:pt modelId="{71CA637B-6AA9-41A3-9A9D-A1670B881373}" type="pres">
      <dgm:prSet presAssocID="{506296E5-60CA-4626-AE2D-75B5EED374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F5242DBB-A7B4-41BD-936E-E7D465DFEC13}" type="pres">
      <dgm:prSet presAssocID="{78758019-B46A-47BE-9C65-6345C9C626DA}" presName="Name5" presStyleLbl="vennNode1" presStyleIdx="0" presStyleCnt="4" custLinFactNeighborX="-498" custLinFactNeighborY="123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E9C51C7-090F-4B85-9582-1B9FDD377E51}" type="pres">
      <dgm:prSet presAssocID="{D1769B47-4BB2-4992-B2BD-8FE7BC9B505E}" presName="space" presStyleCnt="0"/>
      <dgm:spPr/>
      <dgm:t>
        <a:bodyPr/>
        <a:lstStyle/>
        <a:p>
          <a:endParaRPr lang="es-HN"/>
        </a:p>
      </dgm:t>
    </dgm:pt>
    <dgm:pt modelId="{2C81CC03-14FA-48F3-9908-149F84E371F2}" type="pres">
      <dgm:prSet presAssocID="{95A00C40-946F-4588-AE99-EF93CFA9EB0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8FE42A8-0D56-42C9-B873-E605933FB0E0}" type="pres">
      <dgm:prSet presAssocID="{EE9FEE8B-4D28-474C-9A1B-32CA2F5F0198}" presName="space" presStyleCnt="0"/>
      <dgm:spPr/>
      <dgm:t>
        <a:bodyPr/>
        <a:lstStyle/>
        <a:p>
          <a:endParaRPr lang="es-HN"/>
        </a:p>
      </dgm:t>
    </dgm:pt>
    <dgm:pt modelId="{000699B1-58FA-4992-A55E-C9BBA70EBDC8}" type="pres">
      <dgm:prSet presAssocID="{5E2716EF-D1D3-468B-8342-BB85B9EC25A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DF7F97C-23CA-4473-BF3C-BDC96FE1710D}" type="pres">
      <dgm:prSet presAssocID="{0541AD33-9E09-444E-8141-8BF6FE518CDB}" presName="space" presStyleCnt="0"/>
      <dgm:spPr/>
      <dgm:t>
        <a:bodyPr/>
        <a:lstStyle/>
        <a:p>
          <a:endParaRPr lang="es-HN"/>
        </a:p>
      </dgm:t>
    </dgm:pt>
    <dgm:pt modelId="{428988B3-42CB-45DA-B845-42309243B1F3}" type="pres">
      <dgm:prSet presAssocID="{75284E10-C114-4C62-80E9-B54728866B6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B38A8637-4F8A-49C8-BA4D-1DE40C4B46F5}" type="presOf" srcId="{95A00C40-946F-4588-AE99-EF93CFA9EB04}" destId="{2C81CC03-14FA-48F3-9908-149F84E371F2}" srcOrd="0" destOrd="0" presId="urn:microsoft.com/office/officeart/2005/8/layout/venn3"/>
    <dgm:cxn modelId="{5FDB7D3C-BFF8-4C68-A989-D8A75D0D4E39}" srcId="{506296E5-60CA-4626-AE2D-75B5EED374E8}" destId="{95A00C40-946F-4588-AE99-EF93CFA9EB04}" srcOrd="1" destOrd="0" parTransId="{BFF60D5F-6C37-423A-9E7B-B40C6B9AABD1}" sibTransId="{EE9FEE8B-4D28-474C-9A1B-32CA2F5F0198}"/>
    <dgm:cxn modelId="{6356A4B5-2C2B-4F3B-999D-91F1BB07588A}" type="presOf" srcId="{5E2716EF-D1D3-468B-8342-BB85B9EC25AE}" destId="{000699B1-58FA-4992-A55E-C9BBA70EBDC8}" srcOrd="0" destOrd="0" presId="urn:microsoft.com/office/officeart/2005/8/layout/venn3"/>
    <dgm:cxn modelId="{0A3D8E48-A636-45BD-A89C-5A82D5057760}" type="presOf" srcId="{75284E10-C114-4C62-80E9-B54728866B6F}" destId="{428988B3-42CB-45DA-B845-42309243B1F3}" srcOrd="0" destOrd="0" presId="urn:microsoft.com/office/officeart/2005/8/layout/venn3"/>
    <dgm:cxn modelId="{965619A8-3484-4516-8777-319258195337}" srcId="{506296E5-60CA-4626-AE2D-75B5EED374E8}" destId="{75284E10-C114-4C62-80E9-B54728866B6F}" srcOrd="3" destOrd="0" parTransId="{7D80CC8D-2DC9-4C5F-97DC-F0A468686415}" sibTransId="{84560F8D-5651-4565-AA13-9B1290135F98}"/>
    <dgm:cxn modelId="{AB6F9EE7-2A4B-402C-94AC-043362E99B68}" type="presOf" srcId="{78758019-B46A-47BE-9C65-6345C9C626DA}" destId="{F5242DBB-A7B4-41BD-936E-E7D465DFEC13}" srcOrd="0" destOrd="0" presId="urn:microsoft.com/office/officeart/2005/8/layout/venn3"/>
    <dgm:cxn modelId="{E77D1DD0-95B6-4C89-B2C3-669B54615857}" srcId="{506296E5-60CA-4626-AE2D-75B5EED374E8}" destId="{78758019-B46A-47BE-9C65-6345C9C626DA}" srcOrd="0" destOrd="0" parTransId="{F44ADD14-4F73-452E-96F7-581C9F327B2E}" sibTransId="{D1769B47-4BB2-4992-B2BD-8FE7BC9B505E}"/>
    <dgm:cxn modelId="{D4CBC909-2378-4071-9DBD-0573A6139A14}" srcId="{506296E5-60CA-4626-AE2D-75B5EED374E8}" destId="{5E2716EF-D1D3-468B-8342-BB85B9EC25AE}" srcOrd="2" destOrd="0" parTransId="{F9F32ED3-12CF-40BC-AF1A-3857768A1587}" sibTransId="{0541AD33-9E09-444E-8141-8BF6FE518CDB}"/>
    <dgm:cxn modelId="{A6029D9D-22EC-4ACE-9B2E-6FA04B6C61FC}" type="presOf" srcId="{506296E5-60CA-4626-AE2D-75B5EED374E8}" destId="{71CA637B-6AA9-41A3-9A9D-A1670B881373}" srcOrd="0" destOrd="0" presId="urn:microsoft.com/office/officeart/2005/8/layout/venn3"/>
    <dgm:cxn modelId="{570395F8-DB95-4FE3-BEB2-CB6C2211DE6F}" type="presParOf" srcId="{71CA637B-6AA9-41A3-9A9D-A1670B881373}" destId="{F5242DBB-A7B4-41BD-936E-E7D465DFEC13}" srcOrd="0" destOrd="0" presId="urn:microsoft.com/office/officeart/2005/8/layout/venn3"/>
    <dgm:cxn modelId="{9BAA5BF0-5C4A-4BD5-A0B5-BCAC244D12B8}" type="presParOf" srcId="{71CA637B-6AA9-41A3-9A9D-A1670B881373}" destId="{AE9C51C7-090F-4B85-9582-1B9FDD377E51}" srcOrd="1" destOrd="0" presId="urn:microsoft.com/office/officeart/2005/8/layout/venn3"/>
    <dgm:cxn modelId="{F4A2841F-7734-4BE8-B47F-DE43EF217D19}" type="presParOf" srcId="{71CA637B-6AA9-41A3-9A9D-A1670B881373}" destId="{2C81CC03-14FA-48F3-9908-149F84E371F2}" srcOrd="2" destOrd="0" presId="urn:microsoft.com/office/officeart/2005/8/layout/venn3"/>
    <dgm:cxn modelId="{7AD9CDA5-0733-4D37-A4E4-478C4B0064C1}" type="presParOf" srcId="{71CA637B-6AA9-41A3-9A9D-A1670B881373}" destId="{D8FE42A8-0D56-42C9-B873-E605933FB0E0}" srcOrd="3" destOrd="0" presId="urn:microsoft.com/office/officeart/2005/8/layout/venn3"/>
    <dgm:cxn modelId="{C4BE4957-EDDC-4ACE-B37D-A5B56C92B968}" type="presParOf" srcId="{71CA637B-6AA9-41A3-9A9D-A1670B881373}" destId="{000699B1-58FA-4992-A55E-C9BBA70EBDC8}" srcOrd="4" destOrd="0" presId="urn:microsoft.com/office/officeart/2005/8/layout/venn3"/>
    <dgm:cxn modelId="{6760F9D4-16EB-432D-BDB5-82A8AD9ECD37}" type="presParOf" srcId="{71CA637B-6AA9-41A3-9A9D-A1670B881373}" destId="{4DF7F97C-23CA-4473-BF3C-BDC96FE1710D}" srcOrd="5" destOrd="0" presId="urn:microsoft.com/office/officeart/2005/8/layout/venn3"/>
    <dgm:cxn modelId="{BC5E52BC-0593-4A56-92DE-48370EA7D9B9}" type="presParOf" srcId="{71CA637B-6AA9-41A3-9A9D-A1670B881373}" destId="{428988B3-42CB-45DA-B845-42309243B1F3}" srcOrd="6" destOrd="0" presId="urn:microsoft.com/office/officeart/2005/8/layout/venn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0A8F0-85D1-4C46-861F-980775C95BD3}" type="doc">
      <dgm:prSet loTypeId="urn:microsoft.com/office/officeart/2005/8/layout/list1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E476EC77-9A1F-45A4-9F5B-E76DF2F6BAAB}">
      <dgm:prSet phldrT="[Texto]" custT="1"/>
      <dgm:spPr/>
      <dgm:t>
        <a:bodyPr/>
        <a:lstStyle/>
        <a:p>
          <a:r>
            <a:rPr lang="es-HN" sz="2400" dirty="0" smtClean="0"/>
            <a:t>Rendir cuenta de sus actos y decisiones informando periódicamente a la sociedad de acuerdo con los procedimientos que dicte el TSC o la Institución.</a:t>
          </a:r>
          <a:endParaRPr lang="es-HN" sz="2400" dirty="0"/>
        </a:p>
      </dgm:t>
    </dgm:pt>
    <dgm:pt modelId="{EFF7B78B-C99E-4A0B-8060-D2CBF08C424C}" type="parTrans" cxnId="{F42AD941-BEC3-43FB-89E1-F2AEDFDFD46D}">
      <dgm:prSet/>
      <dgm:spPr/>
      <dgm:t>
        <a:bodyPr/>
        <a:lstStyle/>
        <a:p>
          <a:endParaRPr lang="es-HN" sz="2400"/>
        </a:p>
      </dgm:t>
    </dgm:pt>
    <dgm:pt modelId="{F9B049CC-642A-4B51-AF13-304E14DFC492}" type="sibTrans" cxnId="{F42AD941-BEC3-43FB-89E1-F2AEDFDFD46D}">
      <dgm:prSet/>
      <dgm:spPr/>
      <dgm:t>
        <a:bodyPr/>
        <a:lstStyle/>
        <a:p>
          <a:endParaRPr lang="es-HN" sz="2400"/>
        </a:p>
      </dgm:t>
    </dgm:pt>
    <dgm:pt modelId="{424A9A66-2A2D-4DF3-8C7D-901740AADBD5}">
      <dgm:prSet phldrT="[Texto]" custT="1"/>
      <dgm:spPr/>
      <dgm:t>
        <a:bodyPr/>
        <a:lstStyle/>
        <a:p>
          <a:r>
            <a:rPr lang="es-HN" sz="2400" dirty="0" smtClean="0"/>
            <a:t>Guardar reserva administrativa respecto de hechos, acciones o informaciones de los cuales tenga conocimiento con motivo del ejercicio de sus funciones y cuya divulgación pueda traer un daño a los intereses de la nación y del Estado de Honduras. </a:t>
          </a:r>
          <a:endParaRPr lang="es-HN" sz="2400" dirty="0"/>
        </a:p>
      </dgm:t>
    </dgm:pt>
    <dgm:pt modelId="{B0362829-CF05-4522-97A7-DA0E97B06A43}" type="parTrans" cxnId="{B3D564C4-ACDC-4A0A-A237-C9EEFEBAF7D5}">
      <dgm:prSet/>
      <dgm:spPr/>
      <dgm:t>
        <a:bodyPr/>
        <a:lstStyle/>
        <a:p>
          <a:endParaRPr lang="es-HN" sz="2400"/>
        </a:p>
      </dgm:t>
    </dgm:pt>
    <dgm:pt modelId="{B4DC2AAE-940E-4A98-B6ED-7CC14B212131}" type="sibTrans" cxnId="{B3D564C4-ACDC-4A0A-A237-C9EEFEBAF7D5}">
      <dgm:prSet/>
      <dgm:spPr/>
      <dgm:t>
        <a:bodyPr/>
        <a:lstStyle/>
        <a:p>
          <a:endParaRPr lang="es-HN" sz="2400"/>
        </a:p>
      </dgm:t>
    </dgm:pt>
    <dgm:pt modelId="{FAE7F7DF-9142-4A1E-8641-9223FE7C6D5D}">
      <dgm:prSet phldrT="[Texto]" custT="1"/>
      <dgm:spPr/>
      <dgm:t>
        <a:bodyPr/>
        <a:lstStyle/>
        <a:p>
          <a:r>
            <a:rPr lang="es-HN" sz="2400" dirty="0" smtClean="0"/>
            <a:t>Ajustar su conducta al derecho que tienen los ciudadanos a ser informados sobre su actuación. </a:t>
          </a:r>
          <a:endParaRPr lang="es-HN" sz="2400" dirty="0"/>
        </a:p>
      </dgm:t>
    </dgm:pt>
    <dgm:pt modelId="{21BF43FA-F759-49B1-8D3A-C9E7753F6208}" type="parTrans" cxnId="{FC973E51-86F3-4DF0-8EDA-EF84C4D8F0A2}">
      <dgm:prSet/>
      <dgm:spPr/>
      <dgm:t>
        <a:bodyPr/>
        <a:lstStyle/>
        <a:p>
          <a:endParaRPr lang="es-HN" sz="2400"/>
        </a:p>
      </dgm:t>
    </dgm:pt>
    <dgm:pt modelId="{8B70CFF5-498A-4DD3-870B-C2DCCD21566E}" type="sibTrans" cxnId="{FC973E51-86F3-4DF0-8EDA-EF84C4D8F0A2}">
      <dgm:prSet/>
      <dgm:spPr/>
      <dgm:t>
        <a:bodyPr/>
        <a:lstStyle/>
        <a:p>
          <a:endParaRPr lang="es-HN" sz="2400"/>
        </a:p>
      </dgm:t>
    </dgm:pt>
    <dgm:pt modelId="{D926DF2F-DEB6-450F-BF67-D4058AEC64BB}" type="pres">
      <dgm:prSet presAssocID="{DE40A8F0-85D1-4C46-861F-980775C95B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4C9B1F9B-282A-45D7-9EDC-F549F872A769}" type="pres">
      <dgm:prSet presAssocID="{E476EC77-9A1F-45A4-9F5B-E76DF2F6BAAB}" presName="parentLin" presStyleCnt="0"/>
      <dgm:spPr/>
    </dgm:pt>
    <dgm:pt modelId="{97B3F4CB-7571-497E-BC79-058DA44F0D56}" type="pres">
      <dgm:prSet presAssocID="{E476EC77-9A1F-45A4-9F5B-E76DF2F6BAAB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98E5F543-587F-4A40-88B4-F03E2B9385A4}" type="pres">
      <dgm:prSet presAssocID="{E476EC77-9A1F-45A4-9F5B-E76DF2F6BAAB}" presName="parentText" presStyleLbl="node1" presStyleIdx="0" presStyleCnt="3" custScaleX="135197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B0F2B38-6B82-4B03-BAA1-A744F9768C90}" type="pres">
      <dgm:prSet presAssocID="{E476EC77-9A1F-45A4-9F5B-E76DF2F6BAAB}" presName="negativeSpace" presStyleCnt="0"/>
      <dgm:spPr/>
    </dgm:pt>
    <dgm:pt modelId="{99CE7065-FC83-41DB-966D-812E5176E8E1}" type="pres">
      <dgm:prSet presAssocID="{E476EC77-9A1F-45A4-9F5B-E76DF2F6BAAB}" presName="childText" presStyleLbl="conFgAcc1" presStyleIdx="0" presStyleCnt="3">
        <dgm:presLayoutVars>
          <dgm:bulletEnabled val="1"/>
        </dgm:presLayoutVars>
      </dgm:prSet>
      <dgm:spPr/>
    </dgm:pt>
    <dgm:pt modelId="{F564A569-1E6E-43B5-ABC1-648444862405}" type="pres">
      <dgm:prSet presAssocID="{F9B049CC-642A-4B51-AF13-304E14DFC492}" presName="spaceBetweenRectangles" presStyleCnt="0"/>
      <dgm:spPr/>
    </dgm:pt>
    <dgm:pt modelId="{C8249909-58E4-43C0-B889-49A9CADBBFE4}" type="pres">
      <dgm:prSet presAssocID="{424A9A66-2A2D-4DF3-8C7D-901740AADBD5}" presName="parentLin" presStyleCnt="0"/>
      <dgm:spPr/>
    </dgm:pt>
    <dgm:pt modelId="{3803C07D-237C-43B9-9941-A5DF7FD761B1}" type="pres">
      <dgm:prSet presAssocID="{424A9A66-2A2D-4DF3-8C7D-901740AADBD5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FF56AB64-4577-4344-8774-A85B62A9CFFD}" type="pres">
      <dgm:prSet presAssocID="{424A9A66-2A2D-4DF3-8C7D-901740AADBD5}" presName="parentText" presStyleLbl="node1" presStyleIdx="1" presStyleCnt="3" custScaleX="135887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47F3B08-5970-42AA-8540-24BD022BFAB3}" type="pres">
      <dgm:prSet presAssocID="{424A9A66-2A2D-4DF3-8C7D-901740AADBD5}" presName="negativeSpace" presStyleCnt="0"/>
      <dgm:spPr/>
    </dgm:pt>
    <dgm:pt modelId="{7FD7A786-BD35-4F35-BEBC-C5A9A37B2077}" type="pres">
      <dgm:prSet presAssocID="{424A9A66-2A2D-4DF3-8C7D-901740AADBD5}" presName="childText" presStyleLbl="conFgAcc1" presStyleIdx="1" presStyleCnt="3">
        <dgm:presLayoutVars>
          <dgm:bulletEnabled val="1"/>
        </dgm:presLayoutVars>
      </dgm:prSet>
      <dgm:spPr/>
    </dgm:pt>
    <dgm:pt modelId="{ADCC507A-DB51-4093-9DE8-03D2A63D224C}" type="pres">
      <dgm:prSet presAssocID="{B4DC2AAE-940E-4A98-B6ED-7CC14B212131}" presName="spaceBetweenRectangles" presStyleCnt="0"/>
      <dgm:spPr/>
    </dgm:pt>
    <dgm:pt modelId="{854BAF8E-4A12-4D3B-99B1-45BEE3641A0D}" type="pres">
      <dgm:prSet presAssocID="{FAE7F7DF-9142-4A1E-8641-9223FE7C6D5D}" presName="parentLin" presStyleCnt="0"/>
      <dgm:spPr/>
    </dgm:pt>
    <dgm:pt modelId="{5E152CC6-805B-415B-860B-4C9F5A61468F}" type="pres">
      <dgm:prSet presAssocID="{FAE7F7DF-9142-4A1E-8641-9223FE7C6D5D}" presName="parentLeftMargin" presStyleLbl="node1" presStyleIdx="1" presStyleCnt="3"/>
      <dgm:spPr/>
      <dgm:t>
        <a:bodyPr/>
        <a:lstStyle/>
        <a:p>
          <a:endParaRPr lang="es-HN"/>
        </a:p>
      </dgm:t>
    </dgm:pt>
    <dgm:pt modelId="{50F5362E-26A1-47FB-84D8-9E3C4EEBDC20}" type="pres">
      <dgm:prSet presAssocID="{FAE7F7DF-9142-4A1E-8641-9223FE7C6D5D}" presName="parentText" presStyleLbl="node1" presStyleIdx="2" presStyleCnt="3" custScaleX="136232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1E3ED67-9D74-4DE7-80D3-8B5956ADB8F4}" type="pres">
      <dgm:prSet presAssocID="{FAE7F7DF-9142-4A1E-8641-9223FE7C6D5D}" presName="negativeSpace" presStyleCnt="0"/>
      <dgm:spPr/>
    </dgm:pt>
    <dgm:pt modelId="{9F1FA9F8-8654-42C7-A6CE-385BDE6DE720}" type="pres">
      <dgm:prSet presAssocID="{FAE7F7DF-9142-4A1E-8641-9223FE7C6D5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2AD941-BEC3-43FB-89E1-F2AEDFDFD46D}" srcId="{DE40A8F0-85D1-4C46-861F-980775C95BD3}" destId="{E476EC77-9A1F-45A4-9F5B-E76DF2F6BAAB}" srcOrd="0" destOrd="0" parTransId="{EFF7B78B-C99E-4A0B-8060-D2CBF08C424C}" sibTransId="{F9B049CC-642A-4B51-AF13-304E14DFC492}"/>
    <dgm:cxn modelId="{CA3A3E9B-DBC7-485A-BA8C-25F48208941E}" type="presOf" srcId="{424A9A66-2A2D-4DF3-8C7D-901740AADBD5}" destId="{FF56AB64-4577-4344-8774-A85B62A9CFFD}" srcOrd="1" destOrd="0" presId="urn:microsoft.com/office/officeart/2005/8/layout/list1"/>
    <dgm:cxn modelId="{00A7CC82-B925-4C0C-B055-8419359A376D}" type="presOf" srcId="{FAE7F7DF-9142-4A1E-8641-9223FE7C6D5D}" destId="{50F5362E-26A1-47FB-84D8-9E3C4EEBDC20}" srcOrd="1" destOrd="0" presId="urn:microsoft.com/office/officeart/2005/8/layout/list1"/>
    <dgm:cxn modelId="{7819F979-42FA-4D9F-93BE-A30C95B35288}" type="presOf" srcId="{424A9A66-2A2D-4DF3-8C7D-901740AADBD5}" destId="{3803C07D-237C-43B9-9941-A5DF7FD761B1}" srcOrd="0" destOrd="0" presId="urn:microsoft.com/office/officeart/2005/8/layout/list1"/>
    <dgm:cxn modelId="{B3D564C4-ACDC-4A0A-A237-C9EEFEBAF7D5}" srcId="{DE40A8F0-85D1-4C46-861F-980775C95BD3}" destId="{424A9A66-2A2D-4DF3-8C7D-901740AADBD5}" srcOrd="1" destOrd="0" parTransId="{B0362829-CF05-4522-97A7-DA0E97B06A43}" sibTransId="{B4DC2AAE-940E-4A98-B6ED-7CC14B212131}"/>
    <dgm:cxn modelId="{0DDC88F2-4AF8-4FA9-B724-654447F01FE8}" type="presOf" srcId="{DE40A8F0-85D1-4C46-861F-980775C95BD3}" destId="{D926DF2F-DEB6-450F-BF67-D4058AEC64BB}" srcOrd="0" destOrd="0" presId="urn:microsoft.com/office/officeart/2005/8/layout/list1"/>
    <dgm:cxn modelId="{FC973E51-86F3-4DF0-8EDA-EF84C4D8F0A2}" srcId="{DE40A8F0-85D1-4C46-861F-980775C95BD3}" destId="{FAE7F7DF-9142-4A1E-8641-9223FE7C6D5D}" srcOrd="2" destOrd="0" parTransId="{21BF43FA-F759-49B1-8D3A-C9E7753F6208}" sibTransId="{8B70CFF5-498A-4DD3-870B-C2DCCD21566E}"/>
    <dgm:cxn modelId="{1D40DEDA-E6CC-4226-B721-C787FF477AAC}" type="presOf" srcId="{FAE7F7DF-9142-4A1E-8641-9223FE7C6D5D}" destId="{5E152CC6-805B-415B-860B-4C9F5A61468F}" srcOrd="0" destOrd="0" presId="urn:microsoft.com/office/officeart/2005/8/layout/list1"/>
    <dgm:cxn modelId="{F82ECF14-37E5-44A8-9F11-3758DF3DE646}" type="presOf" srcId="{E476EC77-9A1F-45A4-9F5B-E76DF2F6BAAB}" destId="{98E5F543-587F-4A40-88B4-F03E2B9385A4}" srcOrd="1" destOrd="0" presId="urn:microsoft.com/office/officeart/2005/8/layout/list1"/>
    <dgm:cxn modelId="{218E9377-1794-4688-B630-2C1F24CC550C}" type="presOf" srcId="{E476EC77-9A1F-45A4-9F5B-E76DF2F6BAAB}" destId="{97B3F4CB-7571-497E-BC79-058DA44F0D56}" srcOrd="0" destOrd="0" presId="urn:microsoft.com/office/officeart/2005/8/layout/list1"/>
    <dgm:cxn modelId="{00DE690A-3832-4D6D-A34E-136F18EA37D8}" type="presParOf" srcId="{D926DF2F-DEB6-450F-BF67-D4058AEC64BB}" destId="{4C9B1F9B-282A-45D7-9EDC-F549F872A769}" srcOrd="0" destOrd="0" presId="urn:microsoft.com/office/officeart/2005/8/layout/list1"/>
    <dgm:cxn modelId="{E6B8C3C4-8CCB-4D56-942E-09D4E8E0252F}" type="presParOf" srcId="{4C9B1F9B-282A-45D7-9EDC-F549F872A769}" destId="{97B3F4CB-7571-497E-BC79-058DA44F0D56}" srcOrd="0" destOrd="0" presId="urn:microsoft.com/office/officeart/2005/8/layout/list1"/>
    <dgm:cxn modelId="{8C9660E5-9713-4C5B-B80E-FCE470D39FCB}" type="presParOf" srcId="{4C9B1F9B-282A-45D7-9EDC-F549F872A769}" destId="{98E5F543-587F-4A40-88B4-F03E2B9385A4}" srcOrd="1" destOrd="0" presId="urn:microsoft.com/office/officeart/2005/8/layout/list1"/>
    <dgm:cxn modelId="{8136CF96-B6B3-4086-8602-2B0DCCC317BC}" type="presParOf" srcId="{D926DF2F-DEB6-450F-BF67-D4058AEC64BB}" destId="{FB0F2B38-6B82-4B03-BAA1-A744F9768C90}" srcOrd="1" destOrd="0" presId="urn:microsoft.com/office/officeart/2005/8/layout/list1"/>
    <dgm:cxn modelId="{87ED5DC2-8E52-4C6B-88E2-19F61A7D7600}" type="presParOf" srcId="{D926DF2F-DEB6-450F-BF67-D4058AEC64BB}" destId="{99CE7065-FC83-41DB-966D-812E5176E8E1}" srcOrd="2" destOrd="0" presId="urn:microsoft.com/office/officeart/2005/8/layout/list1"/>
    <dgm:cxn modelId="{DF62413B-3CF8-4341-ACC1-CA43B61DDB1D}" type="presParOf" srcId="{D926DF2F-DEB6-450F-BF67-D4058AEC64BB}" destId="{F564A569-1E6E-43B5-ABC1-648444862405}" srcOrd="3" destOrd="0" presId="urn:microsoft.com/office/officeart/2005/8/layout/list1"/>
    <dgm:cxn modelId="{EC9D781C-74B8-47D2-8F14-099FC4D31CEB}" type="presParOf" srcId="{D926DF2F-DEB6-450F-BF67-D4058AEC64BB}" destId="{C8249909-58E4-43C0-B889-49A9CADBBFE4}" srcOrd="4" destOrd="0" presId="urn:microsoft.com/office/officeart/2005/8/layout/list1"/>
    <dgm:cxn modelId="{E50D37EC-5A33-4530-8DC1-D6B095998EE7}" type="presParOf" srcId="{C8249909-58E4-43C0-B889-49A9CADBBFE4}" destId="{3803C07D-237C-43B9-9941-A5DF7FD761B1}" srcOrd="0" destOrd="0" presId="urn:microsoft.com/office/officeart/2005/8/layout/list1"/>
    <dgm:cxn modelId="{30EEE11A-43CF-400F-808C-ADEEBB140496}" type="presParOf" srcId="{C8249909-58E4-43C0-B889-49A9CADBBFE4}" destId="{FF56AB64-4577-4344-8774-A85B62A9CFFD}" srcOrd="1" destOrd="0" presId="urn:microsoft.com/office/officeart/2005/8/layout/list1"/>
    <dgm:cxn modelId="{CA2AD3D8-56CC-466F-BE80-A58087D5B318}" type="presParOf" srcId="{D926DF2F-DEB6-450F-BF67-D4058AEC64BB}" destId="{D47F3B08-5970-42AA-8540-24BD022BFAB3}" srcOrd="5" destOrd="0" presId="urn:microsoft.com/office/officeart/2005/8/layout/list1"/>
    <dgm:cxn modelId="{0C524F58-3D30-4988-B17F-C754FA8A254D}" type="presParOf" srcId="{D926DF2F-DEB6-450F-BF67-D4058AEC64BB}" destId="{7FD7A786-BD35-4F35-BEBC-C5A9A37B2077}" srcOrd="6" destOrd="0" presId="urn:microsoft.com/office/officeart/2005/8/layout/list1"/>
    <dgm:cxn modelId="{D62CA0B7-9905-419B-A904-7BAE52E5331C}" type="presParOf" srcId="{D926DF2F-DEB6-450F-BF67-D4058AEC64BB}" destId="{ADCC507A-DB51-4093-9DE8-03D2A63D224C}" srcOrd="7" destOrd="0" presId="urn:microsoft.com/office/officeart/2005/8/layout/list1"/>
    <dgm:cxn modelId="{E724F4E5-98F2-461F-96DD-583314DBAC8E}" type="presParOf" srcId="{D926DF2F-DEB6-450F-BF67-D4058AEC64BB}" destId="{854BAF8E-4A12-4D3B-99B1-45BEE3641A0D}" srcOrd="8" destOrd="0" presId="urn:microsoft.com/office/officeart/2005/8/layout/list1"/>
    <dgm:cxn modelId="{EFA7A0A9-0F3C-49FE-8177-93E37D4B9956}" type="presParOf" srcId="{854BAF8E-4A12-4D3B-99B1-45BEE3641A0D}" destId="{5E152CC6-805B-415B-860B-4C9F5A61468F}" srcOrd="0" destOrd="0" presId="urn:microsoft.com/office/officeart/2005/8/layout/list1"/>
    <dgm:cxn modelId="{A3CC629E-75CA-4B1D-A61C-7A5A7CCE19BA}" type="presParOf" srcId="{854BAF8E-4A12-4D3B-99B1-45BEE3641A0D}" destId="{50F5362E-26A1-47FB-84D8-9E3C4EEBDC20}" srcOrd="1" destOrd="0" presId="urn:microsoft.com/office/officeart/2005/8/layout/list1"/>
    <dgm:cxn modelId="{16A23CBE-8261-446B-AA13-7CF9B47C9A2B}" type="presParOf" srcId="{D926DF2F-DEB6-450F-BF67-D4058AEC64BB}" destId="{61E3ED67-9D74-4DE7-80D3-8B5956ADB8F4}" srcOrd="9" destOrd="0" presId="urn:microsoft.com/office/officeart/2005/8/layout/list1"/>
    <dgm:cxn modelId="{85DFB528-29AB-4949-B112-D3924C8EE38F}" type="presParOf" srcId="{D926DF2F-DEB6-450F-BF67-D4058AEC64BB}" destId="{9F1FA9F8-8654-42C7-A6CE-385BDE6DE720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2D5FE5-028B-45F0-9294-4F00CB792473}" type="doc">
      <dgm:prSet loTypeId="urn:microsoft.com/office/officeart/2005/8/layout/default#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HN"/>
        </a:p>
      </dgm:t>
    </dgm:pt>
    <dgm:pt modelId="{92A87630-E36D-416E-8259-0703F38DA8B0}">
      <dgm:prSet phldrT="[Texto]" custT="1"/>
      <dgm:spPr/>
      <dgm:t>
        <a:bodyPr/>
        <a:lstStyle/>
        <a:p>
          <a:r>
            <a:rPr lang="es-HN" sz="2600" dirty="0" smtClean="0"/>
            <a:t>Negar la información solicitada de conformidad a la Ley. </a:t>
          </a:r>
          <a:endParaRPr lang="es-HN" sz="2600" dirty="0"/>
        </a:p>
      </dgm:t>
    </dgm:pt>
    <dgm:pt modelId="{1B11DA6E-663A-4A9A-BCAB-32E21EB3F1DF}" type="parTrans" cxnId="{3BBDF468-693C-4AC0-86B9-DF85C690041A}">
      <dgm:prSet/>
      <dgm:spPr/>
      <dgm:t>
        <a:bodyPr/>
        <a:lstStyle/>
        <a:p>
          <a:endParaRPr lang="es-HN" sz="2600"/>
        </a:p>
      </dgm:t>
    </dgm:pt>
    <dgm:pt modelId="{4A8A44B8-E725-4F67-B2D0-BC07394A286F}" type="sibTrans" cxnId="{3BBDF468-693C-4AC0-86B9-DF85C690041A}">
      <dgm:prSet/>
      <dgm:spPr/>
      <dgm:t>
        <a:bodyPr/>
        <a:lstStyle/>
        <a:p>
          <a:endParaRPr lang="es-HN" sz="2600"/>
        </a:p>
      </dgm:t>
    </dgm:pt>
    <dgm:pt modelId="{41648491-8B25-4C71-B73F-F01407E6A167}">
      <dgm:prSet phldrT="[Texto]" custT="1"/>
      <dgm:spPr/>
      <dgm:t>
        <a:bodyPr/>
        <a:lstStyle/>
        <a:p>
          <a:r>
            <a:rPr lang="es-HN" sz="2600" dirty="0" smtClean="0"/>
            <a:t>Valerse de su cargo para influir sobre una persona para beneficiarse indebida o ilegalmente. </a:t>
          </a:r>
          <a:endParaRPr lang="es-HN" sz="2600" dirty="0"/>
        </a:p>
      </dgm:t>
    </dgm:pt>
    <dgm:pt modelId="{C505AA0E-7BDC-485B-95FB-D2DF99FCB988}" type="parTrans" cxnId="{2CD8BB22-BF9B-4DD8-9AC9-D20CA7BC524E}">
      <dgm:prSet/>
      <dgm:spPr/>
      <dgm:t>
        <a:bodyPr/>
        <a:lstStyle/>
        <a:p>
          <a:endParaRPr lang="es-HN" sz="2600"/>
        </a:p>
      </dgm:t>
    </dgm:pt>
    <dgm:pt modelId="{06B75C22-466F-43C7-8188-954F57913F96}" type="sibTrans" cxnId="{2CD8BB22-BF9B-4DD8-9AC9-D20CA7BC524E}">
      <dgm:prSet/>
      <dgm:spPr/>
      <dgm:t>
        <a:bodyPr/>
        <a:lstStyle/>
        <a:p>
          <a:endParaRPr lang="es-HN" sz="2600"/>
        </a:p>
      </dgm:t>
    </dgm:pt>
    <dgm:pt modelId="{FFDE3984-9301-4A11-A0E7-048BE988DC62}">
      <dgm:prSet phldrT="[Texto]" custT="1"/>
      <dgm:spPr/>
      <dgm:t>
        <a:bodyPr/>
        <a:lstStyle/>
        <a:p>
          <a:r>
            <a:rPr lang="es-HN" sz="2600" dirty="0" smtClean="0"/>
            <a:t>Intervenir en la decisión de asuntos los cuales haya conocido en el ejercicio profesional anterior o teniendo un interés personal, familiar, de amistad o colectivo. </a:t>
          </a:r>
          <a:endParaRPr lang="es-HN" sz="2600" dirty="0"/>
        </a:p>
      </dgm:t>
    </dgm:pt>
    <dgm:pt modelId="{80DE9028-8B51-4CCD-B5FE-03D770CB95A3}" type="parTrans" cxnId="{C3F75C92-F1CC-4E7D-84A1-302C33EB6213}">
      <dgm:prSet/>
      <dgm:spPr/>
      <dgm:t>
        <a:bodyPr/>
        <a:lstStyle/>
        <a:p>
          <a:endParaRPr lang="es-HN" sz="2600"/>
        </a:p>
      </dgm:t>
    </dgm:pt>
    <dgm:pt modelId="{D76023D8-C9AF-4C24-9BE0-3516DB4FC561}" type="sibTrans" cxnId="{C3F75C92-F1CC-4E7D-84A1-302C33EB6213}">
      <dgm:prSet/>
      <dgm:spPr/>
      <dgm:t>
        <a:bodyPr/>
        <a:lstStyle/>
        <a:p>
          <a:endParaRPr lang="es-HN" sz="2600"/>
        </a:p>
      </dgm:t>
    </dgm:pt>
    <dgm:pt modelId="{7A913E3A-A10D-4747-B864-9FA2AC37B804}">
      <dgm:prSet custT="1"/>
      <dgm:spPr/>
      <dgm:t>
        <a:bodyPr/>
        <a:lstStyle/>
        <a:p>
          <a:r>
            <a:rPr lang="es-HN" sz="2600" smtClean="0"/>
            <a:t>Tomar indebidamente o apropiarse de dinero, bienes o servicios.</a:t>
          </a:r>
          <a:endParaRPr lang="es-HN" sz="2600" dirty="0"/>
        </a:p>
      </dgm:t>
    </dgm:pt>
    <dgm:pt modelId="{FA8798E4-B22A-4B75-9736-A49C600AAA2C}" type="parTrans" cxnId="{87CD2EFF-ED14-467E-9C94-9EAF07391DAB}">
      <dgm:prSet/>
      <dgm:spPr/>
      <dgm:t>
        <a:bodyPr/>
        <a:lstStyle/>
        <a:p>
          <a:endParaRPr lang="es-HN" sz="2600"/>
        </a:p>
      </dgm:t>
    </dgm:pt>
    <dgm:pt modelId="{B43087F1-3349-416F-8717-445A9715D434}" type="sibTrans" cxnId="{87CD2EFF-ED14-467E-9C94-9EAF07391DAB}">
      <dgm:prSet/>
      <dgm:spPr/>
      <dgm:t>
        <a:bodyPr/>
        <a:lstStyle/>
        <a:p>
          <a:endParaRPr lang="es-HN" sz="2600"/>
        </a:p>
      </dgm:t>
    </dgm:pt>
    <dgm:pt modelId="{CEC7F971-60BB-48E1-B674-E7852C9B159A}">
      <dgm:prSet custT="1"/>
      <dgm:spPr/>
      <dgm:t>
        <a:bodyPr/>
        <a:lstStyle/>
        <a:p>
          <a:r>
            <a:rPr lang="es-HN" sz="2600" dirty="0" smtClean="0"/>
            <a:t>Usar información reservada o privilegiada de la que tenga conocimiento. </a:t>
          </a:r>
          <a:endParaRPr lang="es-HN" sz="2600" dirty="0"/>
        </a:p>
      </dgm:t>
    </dgm:pt>
    <dgm:pt modelId="{3BFB4969-9E31-4ECC-AFC0-2359AB5D324C}" type="parTrans" cxnId="{5FB50F20-4FE0-4A1F-9D6D-A72B39CEA490}">
      <dgm:prSet/>
      <dgm:spPr/>
      <dgm:t>
        <a:bodyPr/>
        <a:lstStyle/>
        <a:p>
          <a:endParaRPr lang="es-HN" sz="2600"/>
        </a:p>
      </dgm:t>
    </dgm:pt>
    <dgm:pt modelId="{D17A3DED-6C78-47A2-ADE1-255E256C377C}" type="sibTrans" cxnId="{5FB50F20-4FE0-4A1F-9D6D-A72B39CEA490}">
      <dgm:prSet/>
      <dgm:spPr/>
      <dgm:t>
        <a:bodyPr/>
        <a:lstStyle/>
        <a:p>
          <a:endParaRPr lang="es-HN" sz="2600"/>
        </a:p>
      </dgm:t>
    </dgm:pt>
    <dgm:pt modelId="{81925191-4877-430E-89D2-8121412E2AA4}">
      <dgm:prSet custT="1"/>
      <dgm:spPr/>
      <dgm:t>
        <a:bodyPr/>
        <a:lstStyle/>
        <a:p>
          <a:r>
            <a:rPr lang="es-HN" sz="2600" dirty="0" smtClean="0"/>
            <a:t>Utilizar recursos públicos para la promoción personal, imagen o personalidad del servidor público. </a:t>
          </a:r>
          <a:endParaRPr lang="es-HN" sz="2600" dirty="0"/>
        </a:p>
      </dgm:t>
    </dgm:pt>
    <dgm:pt modelId="{38A23D89-FA48-44D1-ACA4-78B4CC16C7C7}" type="parTrans" cxnId="{00F2E7F9-57F7-4EBE-97DE-BE1D733A6B12}">
      <dgm:prSet/>
      <dgm:spPr/>
      <dgm:t>
        <a:bodyPr/>
        <a:lstStyle/>
        <a:p>
          <a:endParaRPr lang="es-HN" sz="2600"/>
        </a:p>
      </dgm:t>
    </dgm:pt>
    <dgm:pt modelId="{B092377E-5668-49DB-A506-E7180F0AB052}" type="sibTrans" cxnId="{00F2E7F9-57F7-4EBE-97DE-BE1D733A6B12}">
      <dgm:prSet/>
      <dgm:spPr/>
      <dgm:t>
        <a:bodyPr/>
        <a:lstStyle/>
        <a:p>
          <a:endParaRPr lang="es-HN" sz="2600"/>
        </a:p>
      </dgm:t>
    </dgm:pt>
    <dgm:pt modelId="{DA0ECF2D-6AB7-4AAF-8569-0AA226AB8CD1}" type="pres">
      <dgm:prSet presAssocID="{B92D5FE5-028B-45F0-9294-4F00CB7924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46228B02-F5BF-434E-A177-2FBEE7C1D354}" type="pres">
      <dgm:prSet presAssocID="{92A87630-E36D-416E-8259-0703F38DA8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055A8E8-5A79-47ED-8526-CACBE7605BE0}" type="pres">
      <dgm:prSet presAssocID="{4A8A44B8-E725-4F67-B2D0-BC07394A286F}" presName="sibTrans" presStyleCnt="0"/>
      <dgm:spPr/>
    </dgm:pt>
    <dgm:pt modelId="{1414FE7B-FB75-45F3-A476-8AC9443D9C72}" type="pres">
      <dgm:prSet presAssocID="{41648491-8B25-4C71-B73F-F01407E6A167}" presName="node" presStyleLbl="node1" presStyleIdx="1" presStyleCnt="6" custScaleY="115379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0647AF7-BEFE-4984-A41B-C77DB49B9E3B}" type="pres">
      <dgm:prSet presAssocID="{06B75C22-466F-43C7-8188-954F57913F96}" presName="sibTrans" presStyleCnt="0"/>
      <dgm:spPr/>
    </dgm:pt>
    <dgm:pt modelId="{77292CBB-8F5B-442F-AA8A-9DC267D8A057}" type="pres">
      <dgm:prSet presAssocID="{FFDE3984-9301-4A11-A0E7-048BE988DC62}" presName="node" presStyleLbl="node1" presStyleIdx="2" presStyleCnt="6" custScaleY="18220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31B2C09-3776-4DCD-AFCE-6793CF5D9F2A}" type="pres">
      <dgm:prSet presAssocID="{D76023D8-C9AF-4C24-9BE0-3516DB4FC561}" presName="sibTrans" presStyleCnt="0"/>
      <dgm:spPr/>
    </dgm:pt>
    <dgm:pt modelId="{D933D214-5BC4-4F8F-8BBB-F050CE510E5B}" type="pres">
      <dgm:prSet presAssocID="{7A913E3A-A10D-4747-B864-9FA2AC37B8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E4D0DC5-346C-41BD-BC21-7CF094F06468}" type="pres">
      <dgm:prSet presAssocID="{B43087F1-3349-416F-8717-445A9715D434}" presName="sibTrans" presStyleCnt="0"/>
      <dgm:spPr/>
    </dgm:pt>
    <dgm:pt modelId="{90B94CE4-DAAA-4A98-89A0-AE81FB70E830}" type="pres">
      <dgm:prSet presAssocID="{CEC7F971-60BB-48E1-B674-E7852C9B159A}" presName="node" presStyleLbl="node1" presStyleIdx="4" presStyleCnt="6" custScaleY="99839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B2FF835-AD61-497E-8775-3C0981FC4311}" type="pres">
      <dgm:prSet presAssocID="{D17A3DED-6C78-47A2-ADE1-255E256C377C}" presName="sibTrans" presStyleCnt="0"/>
      <dgm:spPr/>
    </dgm:pt>
    <dgm:pt modelId="{5A4477F0-D3D9-46B6-83E0-3F1064D8B0CB}" type="pres">
      <dgm:prSet presAssocID="{81925191-4877-430E-89D2-8121412E2AA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3BBDF468-693C-4AC0-86B9-DF85C690041A}" srcId="{B92D5FE5-028B-45F0-9294-4F00CB792473}" destId="{92A87630-E36D-416E-8259-0703F38DA8B0}" srcOrd="0" destOrd="0" parTransId="{1B11DA6E-663A-4A9A-BCAB-32E21EB3F1DF}" sibTransId="{4A8A44B8-E725-4F67-B2D0-BC07394A286F}"/>
    <dgm:cxn modelId="{F3C443C7-91F6-42E5-BD0B-8C4514F6B991}" type="presOf" srcId="{B92D5FE5-028B-45F0-9294-4F00CB792473}" destId="{DA0ECF2D-6AB7-4AAF-8569-0AA226AB8CD1}" srcOrd="0" destOrd="0" presId="urn:microsoft.com/office/officeart/2005/8/layout/default#1"/>
    <dgm:cxn modelId="{87CD2EFF-ED14-467E-9C94-9EAF07391DAB}" srcId="{B92D5FE5-028B-45F0-9294-4F00CB792473}" destId="{7A913E3A-A10D-4747-B864-9FA2AC37B804}" srcOrd="3" destOrd="0" parTransId="{FA8798E4-B22A-4B75-9736-A49C600AAA2C}" sibTransId="{B43087F1-3349-416F-8717-445A9715D434}"/>
    <dgm:cxn modelId="{B1FE03A4-6933-4CD7-9B8F-FA99CAFDB80B}" type="presOf" srcId="{CEC7F971-60BB-48E1-B674-E7852C9B159A}" destId="{90B94CE4-DAAA-4A98-89A0-AE81FB70E830}" srcOrd="0" destOrd="0" presId="urn:microsoft.com/office/officeart/2005/8/layout/default#1"/>
    <dgm:cxn modelId="{3F6435A4-C5FE-4D27-97E8-70FECD8F17EF}" type="presOf" srcId="{81925191-4877-430E-89D2-8121412E2AA4}" destId="{5A4477F0-D3D9-46B6-83E0-3F1064D8B0CB}" srcOrd="0" destOrd="0" presId="urn:microsoft.com/office/officeart/2005/8/layout/default#1"/>
    <dgm:cxn modelId="{2CD8BB22-BF9B-4DD8-9AC9-D20CA7BC524E}" srcId="{B92D5FE5-028B-45F0-9294-4F00CB792473}" destId="{41648491-8B25-4C71-B73F-F01407E6A167}" srcOrd="1" destOrd="0" parTransId="{C505AA0E-7BDC-485B-95FB-D2DF99FCB988}" sibTransId="{06B75C22-466F-43C7-8188-954F57913F96}"/>
    <dgm:cxn modelId="{C3F75C92-F1CC-4E7D-84A1-302C33EB6213}" srcId="{B92D5FE5-028B-45F0-9294-4F00CB792473}" destId="{FFDE3984-9301-4A11-A0E7-048BE988DC62}" srcOrd="2" destOrd="0" parTransId="{80DE9028-8B51-4CCD-B5FE-03D770CB95A3}" sibTransId="{D76023D8-C9AF-4C24-9BE0-3516DB4FC561}"/>
    <dgm:cxn modelId="{00F2E7F9-57F7-4EBE-97DE-BE1D733A6B12}" srcId="{B92D5FE5-028B-45F0-9294-4F00CB792473}" destId="{81925191-4877-430E-89D2-8121412E2AA4}" srcOrd="5" destOrd="0" parTransId="{38A23D89-FA48-44D1-ACA4-78B4CC16C7C7}" sibTransId="{B092377E-5668-49DB-A506-E7180F0AB052}"/>
    <dgm:cxn modelId="{4DFFE4F8-1C78-4211-ACCE-3EFFE0A3FAA1}" type="presOf" srcId="{FFDE3984-9301-4A11-A0E7-048BE988DC62}" destId="{77292CBB-8F5B-442F-AA8A-9DC267D8A057}" srcOrd="0" destOrd="0" presId="urn:microsoft.com/office/officeart/2005/8/layout/default#1"/>
    <dgm:cxn modelId="{EFD4C749-9F21-4821-AE09-153CFD9BA2EA}" type="presOf" srcId="{92A87630-E36D-416E-8259-0703F38DA8B0}" destId="{46228B02-F5BF-434E-A177-2FBEE7C1D354}" srcOrd="0" destOrd="0" presId="urn:microsoft.com/office/officeart/2005/8/layout/default#1"/>
    <dgm:cxn modelId="{31320CE9-8734-47F5-89FF-C5288EFF0EA8}" type="presOf" srcId="{7A913E3A-A10D-4747-B864-9FA2AC37B804}" destId="{D933D214-5BC4-4F8F-8BBB-F050CE510E5B}" srcOrd="0" destOrd="0" presId="urn:microsoft.com/office/officeart/2005/8/layout/default#1"/>
    <dgm:cxn modelId="{A207E3AB-D46D-4527-9509-D05B00C927F4}" type="presOf" srcId="{41648491-8B25-4C71-B73F-F01407E6A167}" destId="{1414FE7B-FB75-45F3-A476-8AC9443D9C72}" srcOrd="0" destOrd="0" presId="urn:microsoft.com/office/officeart/2005/8/layout/default#1"/>
    <dgm:cxn modelId="{5FB50F20-4FE0-4A1F-9D6D-A72B39CEA490}" srcId="{B92D5FE5-028B-45F0-9294-4F00CB792473}" destId="{CEC7F971-60BB-48E1-B674-E7852C9B159A}" srcOrd="4" destOrd="0" parTransId="{3BFB4969-9E31-4ECC-AFC0-2359AB5D324C}" sibTransId="{D17A3DED-6C78-47A2-ADE1-255E256C377C}"/>
    <dgm:cxn modelId="{0DAC1620-6A58-4794-90FD-6F96F2C927E1}" type="presParOf" srcId="{DA0ECF2D-6AB7-4AAF-8569-0AA226AB8CD1}" destId="{46228B02-F5BF-434E-A177-2FBEE7C1D354}" srcOrd="0" destOrd="0" presId="urn:microsoft.com/office/officeart/2005/8/layout/default#1"/>
    <dgm:cxn modelId="{CF8DC5FE-C341-41DA-85EE-BCCC9298DBB5}" type="presParOf" srcId="{DA0ECF2D-6AB7-4AAF-8569-0AA226AB8CD1}" destId="{9055A8E8-5A79-47ED-8526-CACBE7605BE0}" srcOrd="1" destOrd="0" presId="urn:microsoft.com/office/officeart/2005/8/layout/default#1"/>
    <dgm:cxn modelId="{B157C07E-5F71-4AF4-BF77-A7EC07DD3960}" type="presParOf" srcId="{DA0ECF2D-6AB7-4AAF-8569-0AA226AB8CD1}" destId="{1414FE7B-FB75-45F3-A476-8AC9443D9C72}" srcOrd="2" destOrd="0" presId="urn:microsoft.com/office/officeart/2005/8/layout/default#1"/>
    <dgm:cxn modelId="{4192F60E-EB72-4CCA-AEF3-A5242A7BA2C5}" type="presParOf" srcId="{DA0ECF2D-6AB7-4AAF-8569-0AA226AB8CD1}" destId="{F0647AF7-BEFE-4984-A41B-C77DB49B9E3B}" srcOrd="3" destOrd="0" presId="urn:microsoft.com/office/officeart/2005/8/layout/default#1"/>
    <dgm:cxn modelId="{66621F9C-CEC5-4B48-8ABB-A440E00185EB}" type="presParOf" srcId="{DA0ECF2D-6AB7-4AAF-8569-0AA226AB8CD1}" destId="{77292CBB-8F5B-442F-AA8A-9DC267D8A057}" srcOrd="4" destOrd="0" presId="urn:microsoft.com/office/officeart/2005/8/layout/default#1"/>
    <dgm:cxn modelId="{FD9C9AA9-0409-4AF4-88C6-17CFBEA3EE4A}" type="presParOf" srcId="{DA0ECF2D-6AB7-4AAF-8569-0AA226AB8CD1}" destId="{131B2C09-3776-4DCD-AFCE-6793CF5D9F2A}" srcOrd="5" destOrd="0" presId="urn:microsoft.com/office/officeart/2005/8/layout/default#1"/>
    <dgm:cxn modelId="{12A10B17-7C68-412B-833B-23F24D1CAD88}" type="presParOf" srcId="{DA0ECF2D-6AB7-4AAF-8569-0AA226AB8CD1}" destId="{D933D214-5BC4-4F8F-8BBB-F050CE510E5B}" srcOrd="6" destOrd="0" presId="urn:microsoft.com/office/officeart/2005/8/layout/default#1"/>
    <dgm:cxn modelId="{006A03BA-6117-48FF-A104-8E57FDAB172A}" type="presParOf" srcId="{DA0ECF2D-6AB7-4AAF-8569-0AA226AB8CD1}" destId="{CE4D0DC5-346C-41BD-BC21-7CF094F06468}" srcOrd="7" destOrd="0" presId="urn:microsoft.com/office/officeart/2005/8/layout/default#1"/>
    <dgm:cxn modelId="{AE91F988-5E4F-4A16-8C73-C8108646EDC8}" type="presParOf" srcId="{DA0ECF2D-6AB7-4AAF-8569-0AA226AB8CD1}" destId="{90B94CE4-DAAA-4A98-89A0-AE81FB70E830}" srcOrd="8" destOrd="0" presId="urn:microsoft.com/office/officeart/2005/8/layout/default#1"/>
    <dgm:cxn modelId="{BBBFFA22-F40F-4356-9BDD-A0180E18291F}" type="presParOf" srcId="{DA0ECF2D-6AB7-4AAF-8569-0AA226AB8CD1}" destId="{8B2FF835-AD61-497E-8775-3C0981FC4311}" srcOrd="9" destOrd="0" presId="urn:microsoft.com/office/officeart/2005/8/layout/default#1"/>
    <dgm:cxn modelId="{A582494F-839E-415C-A387-268353F8ACCE}" type="presParOf" srcId="{DA0ECF2D-6AB7-4AAF-8569-0AA226AB8CD1}" destId="{5A4477F0-D3D9-46B6-83E0-3F1064D8B0CB}" srcOrd="10" destOrd="0" presId="urn:microsoft.com/office/officeart/2005/8/layout/default#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CEB3C-90F0-4233-80F9-46368D4559DB}" type="doc">
      <dgm:prSet loTypeId="urn:microsoft.com/office/officeart/2008/layout/VerticalCurvedList" loCatId="list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CA3C0FA3-CD75-42A6-90EF-76E5C9B33837}">
      <dgm:prSet phldrT="[Texto]"/>
      <dgm:spPr/>
      <dgm:t>
        <a:bodyPr/>
        <a:lstStyle/>
        <a:p>
          <a:r>
            <a:rPr lang="es-HN" dirty="0" smtClean="0">
              <a:solidFill>
                <a:schemeClr val="bg1">
                  <a:lumMod val="95000"/>
                </a:schemeClr>
              </a:solidFill>
            </a:rPr>
            <a:t>Prohibición </a:t>
          </a:r>
          <a:endParaRPr lang="es-HN" dirty="0">
            <a:solidFill>
              <a:schemeClr val="bg1">
                <a:lumMod val="95000"/>
              </a:schemeClr>
            </a:solidFill>
          </a:endParaRPr>
        </a:p>
      </dgm:t>
    </dgm:pt>
    <dgm:pt modelId="{CCC2F81E-7243-4459-9D5D-57B413BBAB0A}" type="parTrans" cxnId="{3372AD27-0721-45B8-B6E8-55968A446C82}">
      <dgm:prSet/>
      <dgm:spPr/>
      <dgm:t>
        <a:bodyPr/>
        <a:lstStyle/>
        <a:p>
          <a:endParaRPr lang="es-HN"/>
        </a:p>
      </dgm:t>
    </dgm:pt>
    <dgm:pt modelId="{5B0D1E12-6D27-40CE-BE7E-E49381E26233}" type="sibTrans" cxnId="{3372AD27-0721-45B8-B6E8-55968A446C82}">
      <dgm:prSet/>
      <dgm:spPr/>
      <dgm:t>
        <a:bodyPr/>
        <a:lstStyle/>
        <a:p>
          <a:endParaRPr lang="es-HN"/>
        </a:p>
      </dgm:t>
    </dgm:pt>
    <dgm:pt modelId="{E8BCAB96-EF54-4A04-9F7A-02197360CA53}">
      <dgm:prSet phldrT="[Texto]"/>
      <dgm:spPr/>
      <dgm:t>
        <a:bodyPr/>
        <a:lstStyle/>
        <a:p>
          <a:r>
            <a:rPr lang="es-HN" dirty="0" smtClean="0">
              <a:solidFill>
                <a:schemeClr val="bg1">
                  <a:lumMod val="95000"/>
                </a:schemeClr>
              </a:solidFill>
            </a:rPr>
            <a:t>Excusa de Participación </a:t>
          </a:r>
          <a:endParaRPr lang="es-HN" dirty="0">
            <a:solidFill>
              <a:schemeClr val="bg1">
                <a:lumMod val="95000"/>
              </a:schemeClr>
            </a:solidFill>
          </a:endParaRPr>
        </a:p>
      </dgm:t>
    </dgm:pt>
    <dgm:pt modelId="{E411BAE1-B9DD-4E8D-8108-D5844B982AA5}" type="parTrans" cxnId="{0BCAFF2C-B1BE-45A6-B6D5-EB774B77FB6E}">
      <dgm:prSet/>
      <dgm:spPr/>
      <dgm:t>
        <a:bodyPr/>
        <a:lstStyle/>
        <a:p>
          <a:endParaRPr lang="es-HN"/>
        </a:p>
      </dgm:t>
    </dgm:pt>
    <dgm:pt modelId="{C556CBF6-F15D-415C-9EA1-60DA5B39D3CF}" type="sibTrans" cxnId="{0BCAFF2C-B1BE-45A6-B6D5-EB774B77FB6E}">
      <dgm:prSet/>
      <dgm:spPr/>
      <dgm:t>
        <a:bodyPr/>
        <a:lstStyle/>
        <a:p>
          <a:endParaRPr lang="es-HN"/>
        </a:p>
      </dgm:t>
    </dgm:pt>
    <dgm:pt modelId="{2C222EEF-E795-4FBB-9773-9541E44075E8}">
      <dgm:prSet phldrT="[Texto]"/>
      <dgm:spPr/>
      <dgm:t>
        <a:bodyPr/>
        <a:lstStyle/>
        <a:p>
          <a:r>
            <a:rPr lang="es-HN" dirty="0" smtClean="0"/>
            <a:t>Abstención </a:t>
          </a:r>
          <a:endParaRPr lang="es-HN" dirty="0"/>
        </a:p>
      </dgm:t>
    </dgm:pt>
    <dgm:pt modelId="{EBF90C82-0BD1-4856-9AD1-4D553C19428E}" type="parTrans" cxnId="{FD7DFF44-1675-4389-BBCE-842E4D02B19F}">
      <dgm:prSet/>
      <dgm:spPr/>
      <dgm:t>
        <a:bodyPr/>
        <a:lstStyle/>
        <a:p>
          <a:endParaRPr lang="es-HN"/>
        </a:p>
      </dgm:t>
    </dgm:pt>
    <dgm:pt modelId="{E16E0000-F7E8-4BCA-BDE7-6CF8549963AC}" type="sibTrans" cxnId="{FD7DFF44-1675-4389-BBCE-842E4D02B19F}">
      <dgm:prSet/>
      <dgm:spPr/>
      <dgm:t>
        <a:bodyPr/>
        <a:lstStyle/>
        <a:p>
          <a:endParaRPr lang="es-HN"/>
        </a:p>
      </dgm:t>
    </dgm:pt>
    <dgm:pt modelId="{D850F01F-8E27-48C7-8DC9-01AF6FC2F23F}">
      <dgm:prSet/>
      <dgm:spPr/>
      <dgm:t>
        <a:bodyPr/>
        <a:lstStyle/>
        <a:p>
          <a:r>
            <a:rPr lang="es-HN" dirty="0" smtClean="0"/>
            <a:t>Declaración</a:t>
          </a:r>
          <a:endParaRPr lang="es-HN" dirty="0"/>
        </a:p>
      </dgm:t>
    </dgm:pt>
    <dgm:pt modelId="{028A324B-782E-41F6-899C-75F0ED5B7508}" type="parTrans" cxnId="{13F5153C-89D8-4822-9976-774E25714200}">
      <dgm:prSet/>
      <dgm:spPr/>
      <dgm:t>
        <a:bodyPr/>
        <a:lstStyle/>
        <a:p>
          <a:endParaRPr lang="es-HN"/>
        </a:p>
      </dgm:t>
    </dgm:pt>
    <dgm:pt modelId="{A419DADF-CE49-4EA1-8949-6CA0C3069AC0}" type="sibTrans" cxnId="{13F5153C-89D8-4822-9976-774E25714200}">
      <dgm:prSet/>
      <dgm:spPr/>
      <dgm:t>
        <a:bodyPr/>
        <a:lstStyle/>
        <a:p>
          <a:endParaRPr lang="es-HN"/>
        </a:p>
      </dgm:t>
    </dgm:pt>
    <dgm:pt modelId="{FAA2F96B-9F43-4B99-AEFF-42263CCC7EA1}">
      <dgm:prSet/>
      <dgm:spPr/>
      <dgm:t>
        <a:bodyPr/>
        <a:lstStyle/>
        <a:p>
          <a:r>
            <a:rPr lang="es-HN" dirty="0" smtClean="0"/>
            <a:t>Consultas Escritas al TSC</a:t>
          </a:r>
          <a:endParaRPr lang="es-HN" dirty="0"/>
        </a:p>
      </dgm:t>
    </dgm:pt>
    <dgm:pt modelId="{37C34053-0BB8-4FF9-AFA5-1F18DC9C7B3B}" type="parTrans" cxnId="{75A7FBC1-BBFB-4B78-94E3-3FCDAE3E3CE8}">
      <dgm:prSet/>
      <dgm:spPr/>
      <dgm:t>
        <a:bodyPr/>
        <a:lstStyle/>
        <a:p>
          <a:endParaRPr lang="es-HN"/>
        </a:p>
      </dgm:t>
    </dgm:pt>
    <dgm:pt modelId="{47AD6094-7203-4B46-89BE-21674120F9A6}" type="sibTrans" cxnId="{75A7FBC1-BBFB-4B78-94E3-3FCDAE3E3CE8}">
      <dgm:prSet/>
      <dgm:spPr/>
      <dgm:t>
        <a:bodyPr/>
        <a:lstStyle/>
        <a:p>
          <a:endParaRPr lang="es-HN"/>
        </a:p>
      </dgm:t>
    </dgm:pt>
    <dgm:pt modelId="{5763EEC2-46B4-4778-9B12-2DA2E3CD8F9C}" type="pres">
      <dgm:prSet presAssocID="{A27CEB3C-90F0-4233-80F9-46368D4559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HN"/>
        </a:p>
      </dgm:t>
    </dgm:pt>
    <dgm:pt modelId="{58340D04-BE93-4549-9FA6-4687154AB673}" type="pres">
      <dgm:prSet presAssocID="{A27CEB3C-90F0-4233-80F9-46368D4559DB}" presName="Name1" presStyleCnt="0"/>
      <dgm:spPr/>
      <dgm:t>
        <a:bodyPr/>
        <a:lstStyle/>
        <a:p>
          <a:endParaRPr lang="es-HN"/>
        </a:p>
      </dgm:t>
    </dgm:pt>
    <dgm:pt modelId="{7C38BE02-51D9-474C-9823-3BA11BD0371B}" type="pres">
      <dgm:prSet presAssocID="{A27CEB3C-90F0-4233-80F9-46368D4559DB}" presName="cycle" presStyleCnt="0"/>
      <dgm:spPr/>
      <dgm:t>
        <a:bodyPr/>
        <a:lstStyle/>
        <a:p>
          <a:endParaRPr lang="es-HN"/>
        </a:p>
      </dgm:t>
    </dgm:pt>
    <dgm:pt modelId="{5538063B-3345-4709-B94A-043A78F8FD2D}" type="pres">
      <dgm:prSet presAssocID="{A27CEB3C-90F0-4233-80F9-46368D4559DB}" presName="srcNode" presStyleLbl="node1" presStyleIdx="0" presStyleCnt="5"/>
      <dgm:spPr/>
      <dgm:t>
        <a:bodyPr/>
        <a:lstStyle/>
        <a:p>
          <a:endParaRPr lang="es-HN"/>
        </a:p>
      </dgm:t>
    </dgm:pt>
    <dgm:pt modelId="{ACB0E0BF-D76D-46D5-B4B7-6318CB689606}" type="pres">
      <dgm:prSet presAssocID="{A27CEB3C-90F0-4233-80F9-46368D4559DB}" presName="conn" presStyleLbl="parChTrans1D2" presStyleIdx="0" presStyleCnt="1"/>
      <dgm:spPr/>
      <dgm:t>
        <a:bodyPr/>
        <a:lstStyle/>
        <a:p>
          <a:endParaRPr lang="es-HN"/>
        </a:p>
      </dgm:t>
    </dgm:pt>
    <dgm:pt modelId="{FADCA15C-F594-448D-9272-75293481BB6D}" type="pres">
      <dgm:prSet presAssocID="{A27CEB3C-90F0-4233-80F9-46368D4559DB}" presName="extraNode" presStyleLbl="node1" presStyleIdx="0" presStyleCnt="5"/>
      <dgm:spPr/>
      <dgm:t>
        <a:bodyPr/>
        <a:lstStyle/>
        <a:p>
          <a:endParaRPr lang="es-HN"/>
        </a:p>
      </dgm:t>
    </dgm:pt>
    <dgm:pt modelId="{378308B7-7DC5-4F82-BEF2-B081102FEC20}" type="pres">
      <dgm:prSet presAssocID="{A27CEB3C-90F0-4233-80F9-46368D4559DB}" presName="dstNode" presStyleLbl="node1" presStyleIdx="0" presStyleCnt="5"/>
      <dgm:spPr/>
      <dgm:t>
        <a:bodyPr/>
        <a:lstStyle/>
        <a:p>
          <a:endParaRPr lang="es-HN"/>
        </a:p>
      </dgm:t>
    </dgm:pt>
    <dgm:pt modelId="{7E94FE94-D1C1-4A7F-B6F7-55A5E871DF9B}" type="pres">
      <dgm:prSet presAssocID="{CA3C0FA3-CD75-42A6-90EF-76E5C9B3383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B65F1B8-62C8-4730-AE7D-11FB495BF296}" type="pres">
      <dgm:prSet presAssocID="{CA3C0FA3-CD75-42A6-90EF-76E5C9B33837}" presName="accent_1" presStyleCnt="0"/>
      <dgm:spPr/>
      <dgm:t>
        <a:bodyPr/>
        <a:lstStyle/>
        <a:p>
          <a:endParaRPr lang="es-HN"/>
        </a:p>
      </dgm:t>
    </dgm:pt>
    <dgm:pt modelId="{0E3BD2FA-AC4E-4B33-8FCE-46E07D56F00D}" type="pres">
      <dgm:prSet presAssocID="{CA3C0FA3-CD75-42A6-90EF-76E5C9B33837}" presName="accentRepeatNode" presStyleLbl="solidFgAcc1" presStyleIdx="0" presStyleCnt="5"/>
      <dgm:spPr/>
      <dgm:t>
        <a:bodyPr/>
        <a:lstStyle/>
        <a:p>
          <a:endParaRPr lang="es-HN"/>
        </a:p>
      </dgm:t>
    </dgm:pt>
    <dgm:pt modelId="{C1881A4C-115E-403C-9253-7F2DC4868E25}" type="pres">
      <dgm:prSet presAssocID="{E8BCAB96-EF54-4A04-9F7A-02197360CA5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9102DAD-384D-4140-ABFD-BD8C8C05C9BA}" type="pres">
      <dgm:prSet presAssocID="{E8BCAB96-EF54-4A04-9F7A-02197360CA53}" presName="accent_2" presStyleCnt="0"/>
      <dgm:spPr/>
      <dgm:t>
        <a:bodyPr/>
        <a:lstStyle/>
        <a:p>
          <a:endParaRPr lang="es-HN"/>
        </a:p>
      </dgm:t>
    </dgm:pt>
    <dgm:pt modelId="{46CA2643-A29F-47E2-AC46-737070A19423}" type="pres">
      <dgm:prSet presAssocID="{E8BCAB96-EF54-4A04-9F7A-02197360CA53}" presName="accentRepeatNode" presStyleLbl="solidFgAcc1" presStyleIdx="1" presStyleCnt="5"/>
      <dgm:spPr/>
      <dgm:t>
        <a:bodyPr/>
        <a:lstStyle/>
        <a:p>
          <a:endParaRPr lang="es-HN"/>
        </a:p>
      </dgm:t>
    </dgm:pt>
    <dgm:pt modelId="{CBA22DF6-9D44-47A4-939E-C3ECD81BDB72}" type="pres">
      <dgm:prSet presAssocID="{2C222EEF-E795-4FBB-9773-9541E44075E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5A16F94-E0FB-4F8B-913D-B3639989BC46}" type="pres">
      <dgm:prSet presAssocID="{2C222EEF-E795-4FBB-9773-9541E44075E8}" presName="accent_3" presStyleCnt="0"/>
      <dgm:spPr/>
      <dgm:t>
        <a:bodyPr/>
        <a:lstStyle/>
        <a:p>
          <a:endParaRPr lang="es-HN"/>
        </a:p>
      </dgm:t>
    </dgm:pt>
    <dgm:pt modelId="{F4EA01D1-FDE9-4DF9-8049-5131E6A6F4E6}" type="pres">
      <dgm:prSet presAssocID="{2C222EEF-E795-4FBB-9773-9541E44075E8}" presName="accentRepeatNode" presStyleLbl="solidFgAcc1" presStyleIdx="2" presStyleCnt="5"/>
      <dgm:spPr/>
      <dgm:t>
        <a:bodyPr/>
        <a:lstStyle/>
        <a:p>
          <a:endParaRPr lang="es-HN"/>
        </a:p>
      </dgm:t>
    </dgm:pt>
    <dgm:pt modelId="{E8B4B16F-876E-40C2-8FDD-5D34F875C4E9}" type="pres">
      <dgm:prSet presAssocID="{D850F01F-8E27-48C7-8DC9-01AF6FC2F23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F2EDB9E-E751-4BF1-BADE-D7E691A39592}" type="pres">
      <dgm:prSet presAssocID="{D850F01F-8E27-48C7-8DC9-01AF6FC2F23F}" presName="accent_4" presStyleCnt="0"/>
      <dgm:spPr/>
      <dgm:t>
        <a:bodyPr/>
        <a:lstStyle/>
        <a:p>
          <a:endParaRPr lang="es-HN"/>
        </a:p>
      </dgm:t>
    </dgm:pt>
    <dgm:pt modelId="{F016422D-42BD-452D-B5E1-7C3F40D8B397}" type="pres">
      <dgm:prSet presAssocID="{D850F01F-8E27-48C7-8DC9-01AF6FC2F23F}" presName="accentRepeatNode" presStyleLbl="solidFgAcc1" presStyleIdx="3" presStyleCnt="5"/>
      <dgm:spPr/>
      <dgm:t>
        <a:bodyPr/>
        <a:lstStyle/>
        <a:p>
          <a:endParaRPr lang="es-HN"/>
        </a:p>
      </dgm:t>
    </dgm:pt>
    <dgm:pt modelId="{66AF10F1-2DEE-4F4C-B626-1FB959446DDF}" type="pres">
      <dgm:prSet presAssocID="{FAA2F96B-9F43-4B99-AEFF-42263CCC7EA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D01AFE1-25AD-4EF5-B712-53976E7451B2}" type="pres">
      <dgm:prSet presAssocID="{FAA2F96B-9F43-4B99-AEFF-42263CCC7EA1}" presName="accent_5" presStyleCnt="0"/>
      <dgm:spPr/>
      <dgm:t>
        <a:bodyPr/>
        <a:lstStyle/>
        <a:p>
          <a:endParaRPr lang="es-HN"/>
        </a:p>
      </dgm:t>
    </dgm:pt>
    <dgm:pt modelId="{A609BD0A-71F1-4A58-83FA-9C8CA54E84E0}" type="pres">
      <dgm:prSet presAssocID="{FAA2F96B-9F43-4B99-AEFF-42263CCC7EA1}" presName="accentRepeatNode" presStyleLbl="solidFgAcc1" presStyleIdx="4" presStyleCnt="5"/>
      <dgm:spPr/>
      <dgm:t>
        <a:bodyPr/>
        <a:lstStyle/>
        <a:p>
          <a:endParaRPr lang="es-HN"/>
        </a:p>
      </dgm:t>
    </dgm:pt>
  </dgm:ptLst>
  <dgm:cxnLst>
    <dgm:cxn modelId="{F7508087-F195-49F6-96A2-63BE05615D8B}" type="presOf" srcId="{D850F01F-8E27-48C7-8DC9-01AF6FC2F23F}" destId="{E8B4B16F-876E-40C2-8FDD-5D34F875C4E9}" srcOrd="0" destOrd="0" presId="urn:microsoft.com/office/officeart/2008/layout/VerticalCurvedList"/>
    <dgm:cxn modelId="{3372AD27-0721-45B8-B6E8-55968A446C82}" srcId="{A27CEB3C-90F0-4233-80F9-46368D4559DB}" destId="{CA3C0FA3-CD75-42A6-90EF-76E5C9B33837}" srcOrd="0" destOrd="0" parTransId="{CCC2F81E-7243-4459-9D5D-57B413BBAB0A}" sibTransId="{5B0D1E12-6D27-40CE-BE7E-E49381E26233}"/>
    <dgm:cxn modelId="{65369A8C-6AEC-4DAE-8123-3CDD43293824}" type="presOf" srcId="{FAA2F96B-9F43-4B99-AEFF-42263CCC7EA1}" destId="{66AF10F1-2DEE-4F4C-B626-1FB959446DDF}" srcOrd="0" destOrd="0" presId="urn:microsoft.com/office/officeart/2008/layout/VerticalCurvedList"/>
    <dgm:cxn modelId="{0BCAFF2C-B1BE-45A6-B6D5-EB774B77FB6E}" srcId="{A27CEB3C-90F0-4233-80F9-46368D4559DB}" destId="{E8BCAB96-EF54-4A04-9F7A-02197360CA53}" srcOrd="1" destOrd="0" parTransId="{E411BAE1-B9DD-4E8D-8108-D5844B982AA5}" sibTransId="{C556CBF6-F15D-415C-9EA1-60DA5B39D3CF}"/>
    <dgm:cxn modelId="{2DC113B1-6E5E-48AE-807F-23578A637629}" type="presOf" srcId="{5B0D1E12-6D27-40CE-BE7E-E49381E26233}" destId="{ACB0E0BF-D76D-46D5-B4B7-6318CB689606}" srcOrd="0" destOrd="0" presId="urn:microsoft.com/office/officeart/2008/layout/VerticalCurvedList"/>
    <dgm:cxn modelId="{4C579EC8-B580-4484-8882-A547DA8B5DA7}" type="presOf" srcId="{E8BCAB96-EF54-4A04-9F7A-02197360CA53}" destId="{C1881A4C-115E-403C-9253-7F2DC4868E25}" srcOrd="0" destOrd="0" presId="urn:microsoft.com/office/officeart/2008/layout/VerticalCurvedList"/>
    <dgm:cxn modelId="{CF24545A-842B-4C3F-9DF5-A3783A359633}" type="presOf" srcId="{A27CEB3C-90F0-4233-80F9-46368D4559DB}" destId="{5763EEC2-46B4-4778-9B12-2DA2E3CD8F9C}" srcOrd="0" destOrd="0" presId="urn:microsoft.com/office/officeart/2008/layout/VerticalCurvedList"/>
    <dgm:cxn modelId="{FD7DFF44-1675-4389-BBCE-842E4D02B19F}" srcId="{A27CEB3C-90F0-4233-80F9-46368D4559DB}" destId="{2C222EEF-E795-4FBB-9773-9541E44075E8}" srcOrd="2" destOrd="0" parTransId="{EBF90C82-0BD1-4856-9AD1-4D553C19428E}" sibTransId="{E16E0000-F7E8-4BCA-BDE7-6CF8549963AC}"/>
    <dgm:cxn modelId="{13F5153C-89D8-4822-9976-774E25714200}" srcId="{A27CEB3C-90F0-4233-80F9-46368D4559DB}" destId="{D850F01F-8E27-48C7-8DC9-01AF6FC2F23F}" srcOrd="3" destOrd="0" parTransId="{028A324B-782E-41F6-899C-75F0ED5B7508}" sibTransId="{A419DADF-CE49-4EA1-8949-6CA0C3069AC0}"/>
    <dgm:cxn modelId="{75A7FBC1-BBFB-4B78-94E3-3FCDAE3E3CE8}" srcId="{A27CEB3C-90F0-4233-80F9-46368D4559DB}" destId="{FAA2F96B-9F43-4B99-AEFF-42263CCC7EA1}" srcOrd="4" destOrd="0" parTransId="{37C34053-0BB8-4FF9-AFA5-1F18DC9C7B3B}" sibTransId="{47AD6094-7203-4B46-89BE-21674120F9A6}"/>
    <dgm:cxn modelId="{716EAC19-00BA-45A5-A88F-26414E187113}" type="presOf" srcId="{2C222EEF-E795-4FBB-9773-9541E44075E8}" destId="{CBA22DF6-9D44-47A4-939E-C3ECD81BDB72}" srcOrd="0" destOrd="0" presId="urn:microsoft.com/office/officeart/2008/layout/VerticalCurvedList"/>
    <dgm:cxn modelId="{D3F9ED15-4480-4159-9942-F0E08899372E}" type="presOf" srcId="{CA3C0FA3-CD75-42A6-90EF-76E5C9B33837}" destId="{7E94FE94-D1C1-4A7F-B6F7-55A5E871DF9B}" srcOrd="0" destOrd="0" presId="urn:microsoft.com/office/officeart/2008/layout/VerticalCurvedList"/>
    <dgm:cxn modelId="{230814AF-3018-42E9-BA52-8010C5892C90}" type="presParOf" srcId="{5763EEC2-46B4-4778-9B12-2DA2E3CD8F9C}" destId="{58340D04-BE93-4549-9FA6-4687154AB673}" srcOrd="0" destOrd="0" presId="urn:microsoft.com/office/officeart/2008/layout/VerticalCurvedList"/>
    <dgm:cxn modelId="{D4675F14-32A2-4B30-8E1F-79BC5B29A582}" type="presParOf" srcId="{58340D04-BE93-4549-9FA6-4687154AB673}" destId="{7C38BE02-51D9-474C-9823-3BA11BD0371B}" srcOrd="0" destOrd="0" presId="urn:microsoft.com/office/officeart/2008/layout/VerticalCurvedList"/>
    <dgm:cxn modelId="{01AAAD54-A712-4841-B516-63DCB697615A}" type="presParOf" srcId="{7C38BE02-51D9-474C-9823-3BA11BD0371B}" destId="{5538063B-3345-4709-B94A-043A78F8FD2D}" srcOrd="0" destOrd="0" presId="urn:microsoft.com/office/officeart/2008/layout/VerticalCurvedList"/>
    <dgm:cxn modelId="{28605CB4-18C6-4EF8-8AD6-7103187B95BD}" type="presParOf" srcId="{7C38BE02-51D9-474C-9823-3BA11BD0371B}" destId="{ACB0E0BF-D76D-46D5-B4B7-6318CB689606}" srcOrd="1" destOrd="0" presId="urn:microsoft.com/office/officeart/2008/layout/VerticalCurvedList"/>
    <dgm:cxn modelId="{97C775FD-0935-4867-A980-08112D68698A}" type="presParOf" srcId="{7C38BE02-51D9-474C-9823-3BA11BD0371B}" destId="{FADCA15C-F594-448D-9272-75293481BB6D}" srcOrd="2" destOrd="0" presId="urn:microsoft.com/office/officeart/2008/layout/VerticalCurvedList"/>
    <dgm:cxn modelId="{E6FAEA01-BBA5-4C57-9BE7-B80375F322A6}" type="presParOf" srcId="{7C38BE02-51D9-474C-9823-3BA11BD0371B}" destId="{378308B7-7DC5-4F82-BEF2-B081102FEC20}" srcOrd="3" destOrd="0" presId="urn:microsoft.com/office/officeart/2008/layout/VerticalCurvedList"/>
    <dgm:cxn modelId="{91AAAB64-40E6-4D37-A426-2C3CE8CD9569}" type="presParOf" srcId="{58340D04-BE93-4549-9FA6-4687154AB673}" destId="{7E94FE94-D1C1-4A7F-B6F7-55A5E871DF9B}" srcOrd="1" destOrd="0" presId="urn:microsoft.com/office/officeart/2008/layout/VerticalCurvedList"/>
    <dgm:cxn modelId="{8CE05917-6A08-42FE-A299-ECCDF1B070B6}" type="presParOf" srcId="{58340D04-BE93-4549-9FA6-4687154AB673}" destId="{2B65F1B8-62C8-4730-AE7D-11FB495BF296}" srcOrd="2" destOrd="0" presId="urn:microsoft.com/office/officeart/2008/layout/VerticalCurvedList"/>
    <dgm:cxn modelId="{53AD2C33-5C4B-4B59-9DE5-FD50BA0B0FF8}" type="presParOf" srcId="{2B65F1B8-62C8-4730-AE7D-11FB495BF296}" destId="{0E3BD2FA-AC4E-4B33-8FCE-46E07D56F00D}" srcOrd="0" destOrd="0" presId="urn:microsoft.com/office/officeart/2008/layout/VerticalCurvedList"/>
    <dgm:cxn modelId="{77252837-127E-487D-BD74-E3EC07C99C2D}" type="presParOf" srcId="{58340D04-BE93-4549-9FA6-4687154AB673}" destId="{C1881A4C-115E-403C-9253-7F2DC4868E25}" srcOrd="3" destOrd="0" presId="urn:microsoft.com/office/officeart/2008/layout/VerticalCurvedList"/>
    <dgm:cxn modelId="{2EA568DE-E59E-4A9F-9464-8CE2B9C63354}" type="presParOf" srcId="{58340D04-BE93-4549-9FA6-4687154AB673}" destId="{19102DAD-384D-4140-ABFD-BD8C8C05C9BA}" srcOrd="4" destOrd="0" presId="urn:microsoft.com/office/officeart/2008/layout/VerticalCurvedList"/>
    <dgm:cxn modelId="{246189F6-CE4D-4E52-BEDE-E8143FC651D8}" type="presParOf" srcId="{19102DAD-384D-4140-ABFD-BD8C8C05C9BA}" destId="{46CA2643-A29F-47E2-AC46-737070A19423}" srcOrd="0" destOrd="0" presId="urn:microsoft.com/office/officeart/2008/layout/VerticalCurvedList"/>
    <dgm:cxn modelId="{F177D25B-87C4-4B62-AB6F-F165B02F8B82}" type="presParOf" srcId="{58340D04-BE93-4549-9FA6-4687154AB673}" destId="{CBA22DF6-9D44-47A4-939E-C3ECD81BDB72}" srcOrd="5" destOrd="0" presId="urn:microsoft.com/office/officeart/2008/layout/VerticalCurvedList"/>
    <dgm:cxn modelId="{55DF7F8B-BCE0-4FFB-A6F9-4F8CB0856DD1}" type="presParOf" srcId="{58340D04-BE93-4549-9FA6-4687154AB673}" destId="{B5A16F94-E0FB-4F8B-913D-B3639989BC46}" srcOrd="6" destOrd="0" presId="urn:microsoft.com/office/officeart/2008/layout/VerticalCurvedList"/>
    <dgm:cxn modelId="{FBE97005-2171-4BEE-94BC-43C04E03F311}" type="presParOf" srcId="{B5A16F94-E0FB-4F8B-913D-B3639989BC46}" destId="{F4EA01D1-FDE9-4DF9-8049-5131E6A6F4E6}" srcOrd="0" destOrd="0" presId="urn:microsoft.com/office/officeart/2008/layout/VerticalCurvedList"/>
    <dgm:cxn modelId="{F8246BDE-8B91-49FA-91C5-D9FFE129D330}" type="presParOf" srcId="{58340D04-BE93-4549-9FA6-4687154AB673}" destId="{E8B4B16F-876E-40C2-8FDD-5D34F875C4E9}" srcOrd="7" destOrd="0" presId="urn:microsoft.com/office/officeart/2008/layout/VerticalCurvedList"/>
    <dgm:cxn modelId="{409E325B-D800-4544-85E1-ACF3CEA9D284}" type="presParOf" srcId="{58340D04-BE93-4549-9FA6-4687154AB673}" destId="{6F2EDB9E-E751-4BF1-BADE-D7E691A39592}" srcOrd="8" destOrd="0" presId="urn:microsoft.com/office/officeart/2008/layout/VerticalCurvedList"/>
    <dgm:cxn modelId="{A24E9B6A-D801-4757-979F-30313E84F57B}" type="presParOf" srcId="{6F2EDB9E-E751-4BF1-BADE-D7E691A39592}" destId="{F016422D-42BD-452D-B5E1-7C3F40D8B397}" srcOrd="0" destOrd="0" presId="urn:microsoft.com/office/officeart/2008/layout/VerticalCurvedList"/>
    <dgm:cxn modelId="{803B7A06-B65B-484B-A059-673032070B53}" type="presParOf" srcId="{58340D04-BE93-4549-9FA6-4687154AB673}" destId="{66AF10F1-2DEE-4F4C-B626-1FB959446DDF}" srcOrd="9" destOrd="0" presId="urn:microsoft.com/office/officeart/2008/layout/VerticalCurvedList"/>
    <dgm:cxn modelId="{716CD662-EF9B-455A-A573-58B03E55F0FB}" type="presParOf" srcId="{58340D04-BE93-4549-9FA6-4687154AB673}" destId="{0D01AFE1-25AD-4EF5-B712-53976E7451B2}" srcOrd="10" destOrd="0" presId="urn:microsoft.com/office/officeart/2008/layout/VerticalCurvedList"/>
    <dgm:cxn modelId="{4FAAAD79-CBCB-4887-B161-BFBC069AECB2}" type="presParOf" srcId="{0D01AFE1-25AD-4EF5-B712-53976E7451B2}" destId="{A609BD0A-71F1-4A58-83FA-9C8CA54E84E0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9107B-C002-4FA7-917E-3EA79F74897A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HN"/>
        </a:p>
      </dgm:t>
    </dgm:pt>
    <dgm:pt modelId="{78623510-3C9C-4A7D-A227-B9639FD5AC2F}">
      <dgm:prSet phldrT="[Texto]"/>
      <dgm:spPr/>
      <dgm:t>
        <a:bodyPr/>
        <a:lstStyle/>
        <a:p>
          <a:endParaRPr lang="es-HN" dirty="0" smtClean="0"/>
        </a:p>
        <a:p>
          <a:r>
            <a:rPr lang="es-HN" dirty="0" smtClean="0">
              <a:solidFill>
                <a:schemeClr val="tx1"/>
              </a:solidFill>
            </a:rPr>
            <a:t>Prohibición</a:t>
          </a:r>
          <a:endParaRPr lang="es-HN" dirty="0">
            <a:solidFill>
              <a:schemeClr val="tx1"/>
            </a:solidFill>
          </a:endParaRPr>
        </a:p>
      </dgm:t>
    </dgm:pt>
    <dgm:pt modelId="{9C772DFF-DA1C-439F-8D0B-8B5EEBFF5A36}" type="parTrans" cxnId="{7166A319-0BBF-465A-8284-D8B8A2A2EB71}">
      <dgm:prSet/>
      <dgm:spPr/>
      <dgm:t>
        <a:bodyPr/>
        <a:lstStyle/>
        <a:p>
          <a:endParaRPr lang="es-HN"/>
        </a:p>
      </dgm:t>
    </dgm:pt>
    <dgm:pt modelId="{06D5EC88-45DA-4EBB-B394-0A5C7EF80F4A}" type="sibTrans" cxnId="{7166A319-0BBF-465A-8284-D8B8A2A2EB71}">
      <dgm:prSet/>
      <dgm:spPr/>
      <dgm:t>
        <a:bodyPr/>
        <a:lstStyle/>
        <a:p>
          <a:endParaRPr lang="es-HN"/>
        </a:p>
      </dgm:t>
    </dgm:pt>
    <dgm:pt modelId="{A15D5C1E-16A2-4EA5-B7F7-6ED4125850C5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Art 16</a:t>
          </a:r>
          <a:endParaRPr lang="es-HN" dirty="0">
            <a:solidFill>
              <a:schemeClr val="tx1"/>
            </a:solidFill>
          </a:endParaRPr>
        </a:p>
      </dgm:t>
    </dgm:pt>
    <dgm:pt modelId="{1924FBED-AEFB-420B-8172-A5BE938EE76E}" type="parTrans" cxnId="{60081B5E-1531-4EB2-B4AA-553EC5A48921}">
      <dgm:prSet/>
      <dgm:spPr/>
      <dgm:t>
        <a:bodyPr/>
        <a:lstStyle/>
        <a:p>
          <a:endParaRPr lang="es-HN"/>
        </a:p>
      </dgm:t>
    </dgm:pt>
    <dgm:pt modelId="{99F34D5D-7692-4DF4-9C9E-655A148B6FF3}" type="sibTrans" cxnId="{60081B5E-1531-4EB2-B4AA-553EC5A48921}">
      <dgm:prSet/>
      <dgm:spPr/>
      <dgm:t>
        <a:bodyPr/>
        <a:lstStyle/>
        <a:p>
          <a:endParaRPr lang="es-HN"/>
        </a:p>
      </dgm:t>
    </dgm:pt>
    <dgm:pt modelId="{4C708863-4141-4FFB-B158-F5F0ECB87318}">
      <dgm:prSet phldrT="[Texto]"/>
      <dgm:spPr/>
      <dgm:t>
        <a:bodyPr/>
        <a:lstStyle/>
        <a:p>
          <a:endParaRPr lang="es-HN" dirty="0" smtClean="0"/>
        </a:p>
        <a:p>
          <a:r>
            <a:rPr lang="es-HN" dirty="0" smtClean="0">
              <a:solidFill>
                <a:schemeClr val="tx1"/>
              </a:solidFill>
            </a:rPr>
            <a:t>Recepción </a:t>
          </a:r>
          <a:endParaRPr lang="es-HN" dirty="0">
            <a:solidFill>
              <a:schemeClr val="tx1"/>
            </a:solidFill>
          </a:endParaRPr>
        </a:p>
      </dgm:t>
    </dgm:pt>
    <dgm:pt modelId="{966F8DC4-1AB8-4E49-91F2-EE52580A88AD}" type="parTrans" cxnId="{8AB48551-99FF-49DF-9D79-49875933B193}">
      <dgm:prSet/>
      <dgm:spPr/>
      <dgm:t>
        <a:bodyPr/>
        <a:lstStyle/>
        <a:p>
          <a:endParaRPr lang="es-HN"/>
        </a:p>
      </dgm:t>
    </dgm:pt>
    <dgm:pt modelId="{AB1BEE76-B84F-4847-A93B-CE69ACB6F78E}" type="sibTrans" cxnId="{8AB48551-99FF-49DF-9D79-49875933B193}">
      <dgm:prSet/>
      <dgm:spPr/>
      <dgm:t>
        <a:bodyPr/>
        <a:lstStyle/>
        <a:p>
          <a:endParaRPr lang="es-HN"/>
        </a:p>
      </dgm:t>
    </dgm:pt>
    <dgm:pt modelId="{A82EF3AA-837F-4ABB-B75F-2C3FBEBEAFA9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Art 17</a:t>
          </a:r>
          <a:endParaRPr lang="es-HN" dirty="0">
            <a:solidFill>
              <a:schemeClr val="tx1"/>
            </a:solidFill>
          </a:endParaRPr>
        </a:p>
      </dgm:t>
    </dgm:pt>
    <dgm:pt modelId="{EFBEE7E3-9F7F-43EE-B6E4-9C3735C30037}" type="parTrans" cxnId="{56EC3C0A-9E31-41DC-BB7E-D91EC0EAA196}">
      <dgm:prSet/>
      <dgm:spPr/>
      <dgm:t>
        <a:bodyPr/>
        <a:lstStyle/>
        <a:p>
          <a:endParaRPr lang="es-HN"/>
        </a:p>
      </dgm:t>
    </dgm:pt>
    <dgm:pt modelId="{74754ED5-51B3-494A-A9D3-93D9C8A83D57}" type="sibTrans" cxnId="{56EC3C0A-9E31-41DC-BB7E-D91EC0EAA196}">
      <dgm:prSet/>
      <dgm:spPr/>
      <dgm:t>
        <a:bodyPr/>
        <a:lstStyle/>
        <a:p>
          <a:endParaRPr lang="es-HN"/>
        </a:p>
      </dgm:t>
    </dgm:pt>
    <dgm:pt modelId="{2A230ADE-F35D-48AA-AFFD-CAC763C2B42F}">
      <dgm:prSet phldrT="[Texto]"/>
      <dgm:spPr/>
      <dgm:t>
        <a:bodyPr/>
        <a:lstStyle/>
        <a:p>
          <a:endParaRPr lang="es-HN" dirty="0" smtClean="0"/>
        </a:p>
        <a:p>
          <a:r>
            <a:rPr lang="es-HN" dirty="0" smtClean="0">
              <a:solidFill>
                <a:schemeClr val="tx1"/>
              </a:solidFill>
            </a:rPr>
            <a:t>Descargo</a:t>
          </a:r>
          <a:endParaRPr lang="es-HN" dirty="0">
            <a:solidFill>
              <a:schemeClr val="tx1"/>
            </a:solidFill>
          </a:endParaRPr>
        </a:p>
      </dgm:t>
    </dgm:pt>
    <dgm:pt modelId="{E0E61598-F3C2-44A6-ABBB-073380AA18A0}" type="parTrans" cxnId="{93A42E6F-411A-4190-8F34-55D72C27527B}">
      <dgm:prSet/>
      <dgm:spPr/>
      <dgm:t>
        <a:bodyPr/>
        <a:lstStyle/>
        <a:p>
          <a:endParaRPr lang="es-HN"/>
        </a:p>
      </dgm:t>
    </dgm:pt>
    <dgm:pt modelId="{C4735777-CC17-4C30-B4E7-3FA46B8F4F5F}" type="sibTrans" cxnId="{93A42E6F-411A-4190-8F34-55D72C27527B}">
      <dgm:prSet/>
      <dgm:spPr/>
      <dgm:t>
        <a:bodyPr/>
        <a:lstStyle/>
        <a:p>
          <a:endParaRPr lang="es-HN"/>
        </a:p>
      </dgm:t>
    </dgm:pt>
    <dgm:pt modelId="{D17BCCCD-5B32-45CB-B669-89EDCABB6B7F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Art 18</a:t>
          </a:r>
          <a:endParaRPr lang="es-HN" dirty="0">
            <a:solidFill>
              <a:schemeClr val="tx1"/>
            </a:solidFill>
          </a:endParaRPr>
        </a:p>
      </dgm:t>
    </dgm:pt>
    <dgm:pt modelId="{D836478E-A080-4480-B461-81C33DB6CEC5}" type="parTrans" cxnId="{F7BA5071-49CA-40CB-9734-DC3E3764AB00}">
      <dgm:prSet/>
      <dgm:spPr/>
      <dgm:t>
        <a:bodyPr/>
        <a:lstStyle/>
        <a:p>
          <a:endParaRPr lang="es-HN"/>
        </a:p>
      </dgm:t>
    </dgm:pt>
    <dgm:pt modelId="{F4856CA8-34F3-42D1-84E5-417470806838}" type="sibTrans" cxnId="{F7BA5071-49CA-40CB-9734-DC3E3764AB00}">
      <dgm:prSet/>
      <dgm:spPr/>
      <dgm:t>
        <a:bodyPr/>
        <a:lstStyle/>
        <a:p>
          <a:endParaRPr lang="es-HN"/>
        </a:p>
      </dgm:t>
    </dgm:pt>
    <dgm:pt modelId="{322C075F-4DE4-4A4B-ABD4-7DD755DEEF33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Análisis y Resolución </a:t>
          </a:r>
        </a:p>
        <a:p>
          <a:r>
            <a:rPr lang="es-HN" dirty="0" smtClean="0">
              <a:solidFill>
                <a:schemeClr val="tx1"/>
              </a:solidFill>
            </a:rPr>
            <a:t>UAI/CPE</a:t>
          </a:r>
          <a:endParaRPr lang="es-HN" dirty="0">
            <a:solidFill>
              <a:schemeClr val="tx1"/>
            </a:solidFill>
          </a:endParaRPr>
        </a:p>
      </dgm:t>
    </dgm:pt>
    <dgm:pt modelId="{8DE1D034-CA49-48EB-8CE1-10F90947EE31}" type="parTrans" cxnId="{F05CB5AA-98D0-42E7-ABB5-E738526D5341}">
      <dgm:prSet/>
      <dgm:spPr/>
      <dgm:t>
        <a:bodyPr/>
        <a:lstStyle/>
        <a:p>
          <a:endParaRPr lang="es-HN"/>
        </a:p>
      </dgm:t>
    </dgm:pt>
    <dgm:pt modelId="{A7814CE4-4BC1-475D-9EBD-250CB41F7D42}" type="sibTrans" cxnId="{F05CB5AA-98D0-42E7-ABB5-E738526D5341}">
      <dgm:prSet/>
      <dgm:spPr/>
      <dgm:t>
        <a:bodyPr/>
        <a:lstStyle/>
        <a:p>
          <a:endParaRPr lang="es-HN"/>
        </a:p>
      </dgm:t>
    </dgm:pt>
    <dgm:pt modelId="{9ED7AE42-3356-4A44-BD6A-28B2705934A0}" type="pres">
      <dgm:prSet presAssocID="{6939107B-C002-4FA7-917E-3EA79F7489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0238C5D2-47DA-4A8E-9DF3-7A512AB1427D}" type="pres">
      <dgm:prSet presAssocID="{78623510-3C9C-4A7D-A227-B9639FD5AC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0B3FE3C-B311-41B0-BD46-852384E515FD}" type="pres">
      <dgm:prSet presAssocID="{06D5EC88-45DA-4EBB-B394-0A5C7EF80F4A}" presName="sibTrans" presStyleCnt="0"/>
      <dgm:spPr/>
      <dgm:t>
        <a:bodyPr/>
        <a:lstStyle/>
        <a:p>
          <a:endParaRPr lang="es-HN"/>
        </a:p>
      </dgm:t>
    </dgm:pt>
    <dgm:pt modelId="{FAD90DA3-6363-47C0-9D83-0BC56452B229}" type="pres">
      <dgm:prSet presAssocID="{4C708863-4141-4FFB-B158-F5F0ECB873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F1D8C3C-CD46-4D09-AA6F-72FB0CBA4BC7}" type="pres">
      <dgm:prSet presAssocID="{AB1BEE76-B84F-4847-A93B-CE69ACB6F78E}" presName="sibTrans" presStyleCnt="0"/>
      <dgm:spPr/>
      <dgm:t>
        <a:bodyPr/>
        <a:lstStyle/>
        <a:p>
          <a:endParaRPr lang="es-HN"/>
        </a:p>
      </dgm:t>
    </dgm:pt>
    <dgm:pt modelId="{D9814F20-0E68-46D8-9578-2C1390D1EE35}" type="pres">
      <dgm:prSet presAssocID="{2A230ADE-F35D-48AA-AFFD-CAC763C2B4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5E80B1A-3DB8-4F2B-BFD2-C80D7EB3E079}" type="pres">
      <dgm:prSet presAssocID="{C4735777-CC17-4C30-B4E7-3FA46B8F4F5F}" presName="sibTrans" presStyleCnt="0"/>
      <dgm:spPr/>
      <dgm:t>
        <a:bodyPr/>
        <a:lstStyle/>
        <a:p>
          <a:endParaRPr lang="es-HN"/>
        </a:p>
      </dgm:t>
    </dgm:pt>
    <dgm:pt modelId="{FB9DA49B-0C1B-491A-8812-47DBB7D97882}" type="pres">
      <dgm:prSet presAssocID="{322C075F-4DE4-4A4B-ABD4-7DD755DEEF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F7BA5071-49CA-40CB-9734-DC3E3764AB00}" srcId="{2A230ADE-F35D-48AA-AFFD-CAC763C2B42F}" destId="{D17BCCCD-5B32-45CB-B669-89EDCABB6B7F}" srcOrd="0" destOrd="0" parTransId="{D836478E-A080-4480-B461-81C33DB6CEC5}" sibTransId="{F4856CA8-34F3-42D1-84E5-417470806838}"/>
    <dgm:cxn modelId="{A41C919B-8341-4206-9B43-439ADCCF5BBE}" type="presOf" srcId="{A15D5C1E-16A2-4EA5-B7F7-6ED4125850C5}" destId="{0238C5D2-47DA-4A8E-9DF3-7A512AB1427D}" srcOrd="0" destOrd="1" presId="urn:microsoft.com/office/officeart/2005/8/layout/hList6"/>
    <dgm:cxn modelId="{F459AE05-2314-43C5-9091-74267DD52DC0}" type="presOf" srcId="{4C708863-4141-4FFB-B158-F5F0ECB87318}" destId="{FAD90DA3-6363-47C0-9D83-0BC56452B229}" srcOrd="0" destOrd="0" presId="urn:microsoft.com/office/officeart/2005/8/layout/hList6"/>
    <dgm:cxn modelId="{B4FFE563-6987-47B4-8AE0-71A9D7A6A009}" type="presOf" srcId="{78623510-3C9C-4A7D-A227-B9639FD5AC2F}" destId="{0238C5D2-47DA-4A8E-9DF3-7A512AB1427D}" srcOrd="0" destOrd="0" presId="urn:microsoft.com/office/officeart/2005/8/layout/hList6"/>
    <dgm:cxn modelId="{8AB48551-99FF-49DF-9D79-49875933B193}" srcId="{6939107B-C002-4FA7-917E-3EA79F74897A}" destId="{4C708863-4141-4FFB-B158-F5F0ECB87318}" srcOrd="1" destOrd="0" parTransId="{966F8DC4-1AB8-4E49-91F2-EE52580A88AD}" sibTransId="{AB1BEE76-B84F-4847-A93B-CE69ACB6F78E}"/>
    <dgm:cxn modelId="{60081B5E-1531-4EB2-B4AA-553EC5A48921}" srcId="{78623510-3C9C-4A7D-A227-B9639FD5AC2F}" destId="{A15D5C1E-16A2-4EA5-B7F7-6ED4125850C5}" srcOrd="0" destOrd="0" parTransId="{1924FBED-AEFB-420B-8172-A5BE938EE76E}" sibTransId="{99F34D5D-7692-4DF4-9C9E-655A148B6FF3}"/>
    <dgm:cxn modelId="{A8AA87D3-E2AE-40D7-B172-17E132B94F0A}" type="presOf" srcId="{2A230ADE-F35D-48AA-AFFD-CAC763C2B42F}" destId="{D9814F20-0E68-46D8-9578-2C1390D1EE35}" srcOrd="0" destOrd="0" presId="urn:microsoft.com/office/officeart/2005/8/layout/hList6"/>
    <dgm:cxn modelId="{93A42E6F-411A-4190-8F34-55D72C27527B}" srcId="{6939107B-C002-4FA7-917E-3EA79F74897A}" destId="{2A230ADE-F35D-48AA-AFFD-CAC763C2B42F}" srcOrd="2" destOrd="0" parTransId="{E0E61598-F3C2-44A6-ABBB-073380AA18A0}" sibTransId="{C4735777-CC17-4C30-B4E7-3FA46B8F4F5F}"/>
    <dgm:cxn modelId="{56EC3C0A-9E31-41DC-BB7E-D91EC0EAA196}" srcId="{4C708863-4141-4FFB-B158-F5F0ECB87318}" destId="{A82EF3AA-837F-4ABB-B75F-2C3FBEBEAFA9}" srcOrd="0" destOrd="0" parTransId="{EFBEE7E3-9F7F-43EE-B6E4-9C3735C30037}" sibTransId="{74754ED5-51B3-494A-A9D3-93D9C8A83D57}"/>
    <dgm:cxn modelId="{FA82520E-7701-4D2C-B339-CB4C9A06A0C2}" type="presOf" srcId="{D17BCCCD-5B32-45CB-B669-89EDCABB6B7F}" destId="{D9814F20-0E68-46D8-9578-2C1390D1EE35}" srcOrd="0" destOrd="1" presId="urn:microsoft.com/office/officeart/2005/8/layout/hList6"/>
    <dgm:cxn modelId="{F05CB5AA-98D0-42E7-ABB5-E738526D5341}" srcId="{6939107B-C002-4FA7-917E-3EA79F74897A}" destId="{322C075F-4DE4-4A4B-ABD4-7DD755DEEF33}" srcOrd="3" destOrd="0" parTransId="{8DE1D034-CA49-48EB-8CE1-10F90947EE31}" sibTransId="{A7814CE4-4BC1-475D-9EBD-250CB41F7D42}"/>
    <dgm:cxn modelId="{B5AE0131-C82E-444D-85AD-68BDB9DA6C37}" type="presOf" srcId="{A82EF3AA-837F-4ABB-B75F-2C3FBEBEAFA9}" destId="{FAD90DA3-6363-47C0-9D83-0BC56452B229}" srcOrd="0" destOrd="1" presId="urn:microsoft.com/office/officeart/2005/8/layout/hList6"/>
    <dgm:cxn modelId="{7166A319-0BBF-465A-8284-D8B8A2A2EB71}" srcId="{6939107B-C002-4FA7-917E-3EA79F74897A}" destId="{78623510-3C9C-4A7D-A227-B9639FD5AC2F}" srcOrd="0" destOrd="0" parTransId="{9C772DFF-DA1C-439F-8D0B-8B5EEBFF5A36}" sibTransId="{06D5EC88-45DA-4EBB-B394-0A5C7EF80F4A}"/>
    <dgm:cxn modelId="{BC7DBF93-764B-4079-A710-3533D87FEEE0}" type="presOf" srcId="{322C075F-4DE4-4A4B-ABD4-7DD755DEEF33}" destId="{FB9DA49B-0C1B-491A-8812-47DBB7D97882}" srcOrd="0" destOrd="0" presId="urn:microsoft.com/office/officeart/2005/8/layout/hList6"/>
    <dgm:cxn modelId="{CDACD0CB-914B-45D8-8A52-6B437D107B50}" type="presOf" srcId="{6939107B-C002-4FA7-917E-3EA79F74897A}" destId="{9ED7AE42-3356-4A44-BD6A-28B2705934A0}" srcOrd="0" destOrd="0" presId="urn:microsoft.com/office/officeart/2005/8/layout/hList6"/>
    <dgm:cxn modelId="{8017B2B4-63D1-42B8-962F-805FA05E043E}" type="presParOf" srcId="{9ED7AE42-3356-4A44-BD6A-28B2705934A0}" destId="{0238C5D2-47DA-4A8E-9DF3-7A512AB1427D}" srcOrd="0" destOrd="0" presId="urn:microsoft.com/office/officeart/2005/8/layout/hList6"/>
    <dgm:cxn modelId="{936DF647-5B75-4A3B-ACCD-E13BBF091A93}" type="presParOf" srcId="{9ED7AE42-3356-4A44-BD6A-28B2705934A0}" destId="{70B3FE3C-B311-41B0-BD46-852384E515FD}" srcOrd="1" destOrd="0" presId="urn:microsoft.com/office/officeart/2005/8/layout/hList6"/>
    <dgm:cxn modelId="{42256DBF-9590-425E-8266-E26FF3AAE6C6}" type="presParOf" srcId="{9ED7AE42-3356-4A44-BD6A-28B2705934A0}" destId="{FAD90DA3-6363-47C0-9D83-0BC56452B229}" srcOrd="2" destOrd="0" presId="urn:microsoft.com/office/officeart/2005/8/layout/hList6"/>
    <dgm:cxn modelId="{5F9766DF-9C36-4C8F-A56F-5BA62934CD22}" type="presParOf" srcId="{9ED7AE42-3356-4A44-BD6A-28B2705934A0}" destId="{8F1D8C3C-CD46-4D09-AA6F-72FB0CBA4BC7}" srcOrd="3" destOrd="0" presId="urn:microsoft.com/office/officeart/2005/8/layout/hList6"/>
    <dgm:cxn modelId="{BA19E2B9-79CE-40E9-BCFC-1A8EEA98783D}" type="presParOf" srcId="{9ED7AE42-3356-4A44-BD6A-28B2705934A0}" destId="{D9814F20-0E68-46D8-9578-2C1390D1EE35}" srcOrd="4" destOrd="0" presId="urn:microsoft.com/office/officeart/2005/8/layout/hList6"/>
    <dgm:cxn modelId="{81270DBA-87DE-48E9-B52C-B0883B296BA2}" type="presParOf" srcId="{9ED7AE42-3356-4A44-BD6A-28B2705934A0}" destId="{B5E80B1A-3DB8-4F2B-BFD2-C80D7EB3E079}" srcOrd="5" destOrd="0" presId="urn:microsoft.com/office/officeart/2005/8/layout/hList6"/>
    <dgm:cxn modelId="{95ACB645-8E69-45BE-8740-A3857F1A1197}" type="presParOf" srcId="{9ED7AE42-3356-4A44-BD6A-28B2705934A0}" destId="{FB9DA49B-0C1B-491A-8812-47DBB7D97882}" srcOrd="6" destOrd="0" presId="urn:microsoft.com/office/officeart/2005/8/layout/hList6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F12E2E-7D92-400D-BC7E-6B817E27EB27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HN"/>
        </a:p>
      </dgm:t>
    </dgm:pt>
    <dgm:pt modelId="{3CD4CF07-CA2C-4239-BEE3-A548F60C85F3}">
      <dgm:prSet phldrT="[Texto]" custT="1"/>
      <dgm:spPr/>
      <dgm:t>
        <a:bodyPr/>
        <a:lstStyle/>
        <a:p>
          <a:r>
            <a:rPr lang="es-HN" sz="3200" dirty="0" smtClean="0">
              <a:solidFill>
                <a:schemeClr val="tx1"/>
              </a:solidFill>
            </a:rPr>
            <a:t>Reconocimientos y atenciones protocolares, regalos recibidos de gobierno, Organismos Internacionales</a:t>
          </a:r>
          <a:endParaRPr lang="es-HN" sz="3200" dirty="0">
            <a:solidFill>
              <a:schemeClr val="tx1"/>
            </a:solidFill>
          </a:endParaRPr>
        </a:p>
      </dgm:t>
    </dgm:pt>
    <dgm:pt modelId="{926307BD-406E-44FF-BCD7-B8E9DBDA86B7}" type="parTrans" cxnId="{4E9C63F0-E2B9-46FE-8E46-AC0491469C08}">
      <dgm:prSet/>
      <dgm:spPr/>
      <dgm:t>
        <a:bodyPr/>
        <a:lstStyle/>
        <a:p>
          <a:endParaRPr lang="es-HN" sz="3200"/>
        </a:p>
      </dgm:t>
    </dgm:pt>
    <dgm:pt modelId="{EE0F348F-6E4E-42C3-8D8F-6538F146D782}" type="sibTrans" cxnId="{4E9C63F0-E2B9-46FE-8E46-AC0491469C08}">
      <dgm:prSet/>
      <dgm:spPr/>
      <dgm:t>
        <a:bodyPr/>
        <a:lstStyle/>
        <a:p>
          <a:endParaRPr lang="es-HN" sz="3200"/>
        </a:p>
      </dgm:t>
    </dgm:pt>
    <dgm:pt modelId="{9E5026C0-CA17-4DF3-9E3E-E3842EBCBE2E}">
      <dgm:prSet phldrT="[Texto]" custT="1"/>
      <dgm:spPr/>
      <dgm:t>
        <a:bodyPr/>
        <a:lstStyle/>
        <a:p>
          <a:r>
            <a:rPr lang="es-HN" sz="3200" dirty="0" smtClean="0">
              <a:solidFill>
                <a:schemeClr val="tx1"/>
              </a:solidFill>
            </a:rPr>
            <a:t>Pasajes, gastos de viaje, estadía y representación</a:t>
          </a:r>
          <a:endParaRPr lang="es-HN" sz="3200" dirty="0">
            <a:solidFill>
              <a:schemeClr val="tx1"/>
            </a:solidFill>
          </a:endParaRPr>
        </a:p>
      </dgm:t>
    </dgm:pt>
    <dgm:pt modelId="{89C74E94-B69B-45F9-959C-3453A3B904F6}" type="parTrans" cxnId="{7B14C8AC-DC22-46D7-AC12-C73524DF9453}">
      <dgm:prSet/>
      <dgm:spPr/>
      <dgm:t>
        <a:bodyPr/>
        <a:lstStyle/>
        <a:p>
          <a:endParaRPr lang="es-HN" sz="3200"/>
        </a:p>
      </dgm:t>
    </dgm:pt>
    <dgm:pt modelId="{8CB8A17F-7029-4286-945A-868811888206}" type="sibTrans" cxnId="{7B14C8AC-DC22-46D7-AC12-C73524DF9453}">
      <dgm:prSet/>
      <dgm:spPr/>
      <dgm:t>
        <a:bodyPr/>
        <a:lstStyle/>
        <a:p>
          <a:endParaRPr lang="es-HN" sz="3200"/>
        </a:p>
      </dgm:t>
    </dgm:pt>
    <dgm:pt modelId="{3518E4E7-4C48-4387-ACB2-939703A77020}">
      <dgm:prSet phldrT="[Texto]" custT="1"/>
      <dgm:spPr/>
      <dgm:t>
        <a:bodyPr/>
        <a:lstStyle/>
        <a:p>
          <a:r>
            <a:rPr lang="es-HN" sz="3200" dirty="0" smtClean="0">
              <a:solidFill>
                <a:schemeClr val="tx1"/>
              </a:solidFill>
            </a:rPr>
            <a:t>Regalos con valor simbólico</a:t>
          </a:r>
          <a:endParaRPr lang="es-HN" sz="3200" dirty="0">
            <a:solidFill>
              <a:schemeClr val="tx1"/>
            </a:solidFill>
          </a:endParaRPr>
        </a:p>
      </dgm:t>
    </dgm:pt>
    <dgm:pt modelId="{0D1412CB-A985-404E-AAA3-FB5530BD1A4F}" type="parTrans" cxnId="{EB38FE11-27AF-4E3B-BF92-FC141A399D69}">
      <dgm:prSet/>
      <dgm:spPr/>
      <dgm:t>
        <a:bodyPr/>
        <a:lstStyle/>
        <a:p>
          <a:endParaRPr lang="es-HN" sz="3200"/>
        </a:p>
      </dgm:t>
    </dgm:pt>
    <dgm:pt modelId="{B8FB3F82-1F65-4FF2-86F1-A2E23172CAC3}" type="sibTrans" cxnId="{EB38FE11-27AF-4E3B-BF92-FC141A399D69}">
      <dgm:prSet/>
      <dgm:spPr/>
      <dgm:t>
        <a:bodyPr/>
        <a:lstStyle/>
        <a:p>
          <a:endParaRPr lang="es-HN" sz="3200"/>
        </a:p>
      </dgm:t>
    </dgm:pt>
    <dgm:pt modelId="{4130D54B-A31B-4950-8320-3887E525C006}" type="pres">
      <dgm:prSet presAssocID="{EBF12E2E-7D92-400D-BC7E-6B817E27EB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41A1D701-F5DE-4EF4-9129-4051098D2B79}" type="pres">
      <dgm:prSet presAssocID="{3CD4CF07-CA2C-4239-BEE3-A548F60C85F3}" presName="parentLin" presStyleCnt="0"/>
      <dgm:spPr/>
    </dgm:pt>
    <dgm:pt modelId="{5E971369-14AF-489C-ACAE-C12E0455B3CB}" type="pres">
      <dgm:prSet presAssocID="{3CD4CF07-CA2C-4239-BEE3-A548F60C85F3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79077801-9B87-4198-9769-5988BB46FF8B}" type="pres">
      <dgm:prSet presAssocID="{3CD4CF07-CA2C-4239-BEE3-A548F60C85F3}" presName="parentText" presStyleLbl="node1" presStyleIdx="0" presStyleCnt="3" custScaleX="136922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3FFE5FB-E41D-4795-A3F3-54D668E6A01E}" type="pres">
      <dgm:prSet presAssocID="{3CD4CF07-CA2C-4239-BEE3-A548F60C85F3}" presName="negativeSpace" presStyleCnt="0"/>
      <dgm:spPr/>
    </dgm:pt>
    <dgm:pt modelId="{E56EEA44-F0AF-47EA-8598-F41EACF30064}" type="pres">
      <dgm:prSet presAssocID="{3CD4CF07-CA2C-4239-BEE3-A548F60C85F3}" presName="childText" presStyleLbl="conFgAcc1" presStyleIdx="0" presStyleCnt="3">
        <dgm:presLayoutVars>
          <dgm:bulletEnabled val="1"/>
        </dgm:presLayoutVars>
      </dgm:prSet>
      <dgm:spPr/>
    </dgm:pt>
    <dgm:pt modelId="{0EFA13B8-A2B9-4646-B415-B67A02BB2C0B}" type="pres">
      <dgm:prSet presAssocID="{EE0F348F-6E4E-42C3-8D8F-6538F146D782}" presName="spaceBetweenRectangles" presStyleCnt="0"/>
      <dgm:spPr/>
    </dgm:pt>
    <dgm:pt modelId="{633A675C-45BF-44FA-A269-E7EF86FF4880}" type="pres">
      <dgm:prSet presAssocID="{9E5026C0-CA17-4DF3-9E3E-E3842EBCBE2E}" presName="parentLin" presStyleCnt="0"/>
      <dgm:spPr/>
    </dgm:pt>
    <dgm:pt modelId="{BD9C239A-DBB5-4DAD-8CE6-77E49D188BBE}" type="pres">
      <dgm:prSet presAssocID="{9E5026C0-CA17-4DF3-9E3E-E3842EBCBE2E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C58AE666-6EAC-437E-958A-867364FA0FA5}" type="pres">
      <dgm:prSet presAssocID="{9E5026C0-CA17-4DF3-9E3E-E3842EBCBE2E}" presName="parentText" presStyleLbl="node1" presStyleIdx="1" presStyleCnt="3" custScaleX="123120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F781DEF-9E93-4F9F-A8C6-F68EB0D29DBB}" type="pres">
      <dgm:prSet presAssocID="{9E5026C0-CA17-4DF3-9E3E-E3842EBCBE2E}" presName="negativeSpace" presStyleCnt="0"/>
      <dgm:spPr/>
    </dgm:pt>
    <dgm:pt modelId="{061ED2DE-7865-45A5-95F3-6C1308892220}" type="pres">
      <dgm:prSet presAssocID="{9E5026C0-CA17-4DF3-9E3E-E3842EBCBE2E}" presName="childText" presStyleLbl="conFgAcc1" presStyleIdx="1" presStyleCnt="3">
        <dgm:presLayoutVars>
          <dgm:bulletEnabled val="1"/>
        </dgm:presLayoutVars>
      </dgm:prSet>
      <dgm:spPr/>
    </dgm:pt>
    <dgm:pt modelId="{19D63083-D7CC-4D1C-A870-67203450B6FC}" type="pres">
      <dgm:prSet presAssocID="{8CB8A17F-7029-4286-945A-868811888206}" presName="spaceBetweenRectangles" presStyleCnt="0"/>
      <dgm:spPr/>
    </dgm:pt>
    <dgm:pt modelId="{3DB67094-E079-42EB-A29E-375AA77A79B4}" type="pres">
      <dgm:prSet presAssocID="{3518E4E7-4C48-4387-ACB2-939703A77020}" presName="parentLin" presStyleCnt="0"/>
      <dgm:spPr/>
    </dgm:pt>
    <dgm:pt modelId="{75CB9349-F094-40C0-B01B-E7DF641B1AB1}" type="pres">
      <dgm:prSet presAssocID="{3518E4E7-4C48-4387-ACB2-939703A77020}" presName="parentLeftMargin" presStyleLbl="node1" presStyleIdx="1" presStyleCnt="3"/>
      <dgm:spPr/>
      <dgm:t>
        <a:bodyPr/>
        <a:lstStyle/>
        <a:p>
          <a:endParaRPr lang="es-HN"/>
        </a:p>
      </dgm:t>
    </dgm:pt>
    <dgm:pt modelId="{1CADD729-DE63-40A8-B646-9CA386732497}" type="pres">
      <dgm:prSet presAssocID="{3518E4E7-4C48-4387-ACB2-939703A77020}" presName="parentText" presStyleLbl="node1" presStyleIdx="2" presStyleCnt="3" custScaleX="10448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D74596E-5205-444A-9623-1FAE0A11155E}" type="pres">
      <dgm:prSet presAssocID="{3518E4E7-4C48-4387-ACB2-939703A77020}" presName="negativeSpace" presStyleCnt="0"/>
      <dgm:spPr/>
    </dgm:pt>
    <dgm:pt modelId="{CA27E1C6-7CF0-4E04-9DC6-4D8F923B3D58}" type="pres">
      <dgm:prSet presAssocID="{3518E4E7-4C48-4387-ACB2-939703A770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8E5BCA-8B7F-4328-B59A-BB8425DAA418}" type="presOf" srcId="{9E5026C0-CA17-4DF3-9E3E-E3842EBCBE2E}" destId="{C58AE666-6EAC-437E-958A-867364FA0FA5}" srcOrd="1" destOrd="0" presId="urn:microsoft.com/office/officeart/2005/8/layout/list1"/>
    <dgm:cxn modelId="{91F4A4E1-43E4-4174-ADFC-AB9FA7934316}" type="presOf" srcId="{3CD4CF07-CA2C-4239-BEE3-A548F60C85F3}" destId="{5E971369-14AF-489C-ACAE-C12E0455B3CB}" srcOrd="0" destOrd="0" presId="urn:microsoft.com/office/officeart/2005/8/layout/list1"/>
    <dgm:cxn modelId="{BA160642-3F6C-4466-B293-C69137F515A2}" type="presOf" srcId="{3518E4E7-4C48-4387-ACB2-939703A77020}" destId="{75CB9349-F094-40C0-B01B-E7DF641B1AB1}" srcOrd="0" destOrd="0" presId="urn:microsoft.com/office/officeart/2005/8/layout/list1"/>
    <dgm:cxn modelId="{473E9674-3050-4EEE-8B84-24C9D64AFE22}" type="presOf" srcId="{9E5026C0-CA17-4DF3-9E3E-E3842EBCBE2E}" destId="{BD9C239A-DBB5-4DAD-8CE6-77E49D188BBE}" srcOrd="0" destOrd="0" presId="urn:microsoft.com/office/officeart/2005/8/layout/list1"/>
    <dgm:cxn modelId="{82182342-159A-4E70-974E-45DA25348436}" type="presOf" srcId="{3518E4E7-4C48-4387-ACB2-939703A77020}" destId="{1CADD729-DE63-40A8-B646-9CA386732497}" srcOrd="1" destOrd="0" presId="urn:microsoft.com/office/officeart/2005/8/layout/list1"/>
    <dgm:cxn modelId="{4911201B-E42B-4C85-9E02-E457CE5400A4}" type="presOf" srcId="{EBF12E2E-7D92-400D-BC7E-6B817E27EB27}" destId="{4130D54B-A31B-4950-8320-3887E525C006}" srcOrd="0" destOrd="0" presId="urn:microsoft.com/office/officeart/2005/8/layout/list1"/>
    <dgm:cxn modelId="{515AAFEC-0DA3-4B43-AAD0-D529363C044D}" type="presOf" srcId="{3CD4CF07-CA2C-4239-BEE3-A548F60C85F3}" destId="{79077801-9B87-4198-9769-5988BB46FF8B}" srcOrd="1" destOrd="0" presId="urn:microsoft.com/office/officeart/2005/8/layout/list1"/>
    <dgm:cxn modelId="{EB38FE11-27AF-4E3B-BF92-FC141A399D69}" srcId="{EBF12E2E-7D92-400D-BC7E-6B817E27EB27}" destId="{3518E4E7-4C48-4387-ACB2-939703A77020}" srcOrd="2" destOrd="0" parTransId="{0D1412CB-A985-404E-AAA3-FB5530BD1A4F}" sibTransId="{B8FB3F82-1F65-4FF2-86F1-A2E23172CAC3}"/>
    <dgm:cxn modelId="{7B14C8AC-DC22-46D7-AC12-C73524DF9453}" srcId="{EBF12E2E-7D92-400D-BC7E-6B817E27EB27}" destId="{9E5026C0-CA17-4DF3-9E3E-E3842EBCBE2E}" srcOrd="1" destOrd="0" parTransId="{89C74E94-B69B-45F9-959C-3453A3B904F6}" sibTransId="{8CB8A17F-7029-4286-945A-868811888206}"/>
    <dgm:cxn modelId="{4E9C63F0-E2B9-46FE-8E46-AC0491469C08}" srcId="{EBF12E2E-7D92-400D-BC7E-6B817E27EB27}" destId="{3CD4CF07-CA2C-4239-BEE3-A548F60C85F3}" srcOrd="0" destOrd="0" parTransId="{926307BD-406E-44FF-BCD7-B8E9DBDA86B7}" sibTransId="{EE0F348F-6E4E-42C3-8D8F-6538F146D782}"/>
    <dgm:cxn modelId="{8F6C14E2-E05C-43D7-B419-E23174882DAB}" type="presParOf" srcId="{4130D54B-A31B-4950-8320-3887E525C006}" destId="{41A1D701-F5DE-4EF4-9129-4051098D2B79}" srcOrd="0" destOrd="0" presId="urn:microsoft.com/office/officeart/2005/8/layout/list1"/>
    <dgm:cxn modelId="{0BFF8559-6340-4AEC-A46B-C23105A578B6}" type="presParOf" srcId="{41A1D701-F5DE-4EF4-9129-4051098D2B79}" destId="{5E971369-14AF-489C-ACAE-C12E0455B3CB}" srcOrd="0" destOrd="0" presId="urn:microsoft.com/office/officeart/2005/8/layout/list1"/>
    <dgm:cxn modelId="{60186D3C-C31A-48D3-AD7E-614D04E92121}" type="presParOf" srcId="{41A1D701-F5DE-4EF4-9129-4051098D2B79}" destId="{79077801-9B87-4198-9769-5988BB46FF8B}" srcOrd="1" destOrd="0" presId="urn:microsoft.com/office/officeart/2005/8/layout/list1"/>
    <dgm:cxn modelId="{D2241690-5305-4B60-8400-6E023A5A2A95}" type="presParOf" srcId="{4130D54B-A31B-4950-8320-3887E525C006}" destId="{A3FFE5FB-E41D-4795-A3F3-54D668E6A01E}" srcOrd="1" destOrd="0" presId="urn:microsoft.com/office/officeart/2005/8/layout/list1"/>
    <dgm:cxn modelId="{97CA97DD-570E-40A7-9DDF-A238AED79790}" type="presParOf" srcId="{4130D54B-A31B-4950-8320-3887E525C006}" destId="{E56EEA44-F0AF-47EA-8598-F41EACF30064}" srcOrd="2" destOrd="0" presId="urn:microsoft.com/office/officeart/2005/8/layout/list1"/>
    <dgm:cxn modelId="{ECE70793-A59D-47BA-988F-EC5D265C6345}" type="presParOf" srcId="{4130D54B-A31B-4950-8320-3887E525C006}" destId="{0EFA13B8-A2B9-4646-B415-B67A02BB2C0B}" srcOrd="3" destOrd="0" presId="urn:microsoft.com/office/officeart/2005/8/layout/list1"/>
    <dgm:cxn modelId="{3744AC98-E86C-4245-8036-20E9644C9EF6}" type="presParOf" srcId="{4130D54B-A31B-4950-8320-3887E525C006}" destId="{633A675C-45BF-44FA-A269-E7EF86FF4880}" srcOrd="4" destOrd="0" presId="urn:microsoft.com/office/officeart/2005/8/layout/list1"/>
    <dgm:cxn modelId="{5270EADC-7300-45BE-A714-E687A68A6486}" type="presParOf" srcId="{633A675C-45BF-44FA-A269-E7EF86FF4880}" destId="{BD9C239A-DBB5-4DAD-8CE6-77E49D188BBE}" srcOrd="0" destOrd="0" presId="urn:microsoft.com/office/officeart/2005/8/layout/list1"/>
    <dgm:cxn modelId="{CABC23C4-E445-436B-9511-D6E4DE5D6BDE}" type="presParOf" srcId="{633A675C-45BF-44FA-A269-E7EF86FF4880}" destId="{C58AE666-6EAC-437E-958A-867364FA0FA5}" srcOrd="1" destOrd="0" presId="urn:microsoft.com/office/officeart/2005/8/layout/list1"/>
    <dgm:cxn modelId="{80258C27-D582-4E96-A058-DC0C5DCA5454}" type="presParOf" srcId="{4130D54B-A31B-4950-8320-3887E525C006}" destId="{7F781DEF-9E93-4F9F-A8C6-F68EB0D29DBB}" srcOrd="5" destOrd="0" presId="urn:microsoft.com/office/officeart/2005/8/layout/list1"/>
    <dgm:cxn modelId="{8E8C29F9-D5D2-4AD5-BFE7-F04AA7810184}" type="presParOf" srcId="{4130D54B-A31B-4950-8320-3887E525C006}" destId="{061ED2DE-7865-45A5-95F3-6C1308892220}" srcOrd="6" destOrd="0" presId="urn:microsoft.com/office/officeart/2005/8/layout/list1"/>
    <dgm:cxn modelId="{491A866A-0F1E-4079-9FD2-6FA20DAD263E}" type="presParOf" srcId="{4130D54B-A31B-4950-8320-3887E525C006}" destId="{19D63083-D7CC-4D1C-A870-67203450B6FC}" srcOrd="7" destOrd="0" presId="urn:microsoft.com/office/officeart/2005/8/layout/list1"/>
    <dgm:cxn modelId="{43C9D065-8D20-4EA2-929F-99B7140CAD46}" type="presParOf" srcId="{4130D54B-A31B-4950-8320-3887E525C006}" destId="{3DB67094-E079-42EB-A29E-375AA77A79B4}" srcOrd="8" destOrd="0" presId="urn:microsoft.com/office/officeart/2005/8/layout/list1"/>
    <dgm:cxn modelId="{206138BE-9371-4743-B109-263B1719150B}" type="presParOf" srcId="{3DB67094-E079-42EB-A29E-375AA77A79B4}" destId="{75CB9349-F094-40C0-B01B-E7DF641B1AB1}" srcOrd="0" destOrd="0" presId="urn:microsoft.com/office/officeart/2005/8/layout/list1"/>
    <dgm:cxn modelId="{36726966-94F6-474A-808B-C204FACDE5E3}" type="presParOf" srcId="{3DB67094-E079-42EB-A29E-375AA77A79B4}" destId="{1CADD729-DE63-40A8-B646-9CA386732497}" srcOrd="1" destOrd="0" presId="urn:microsoft.com/office/officeart/2005/8/layout/list1"/>
    <dgm:cxn modelId="{5463555F-6E51-4A55-BC34-44E2FC84B546}" type="presParOf" srcId="{4130D54B-A31B-4950-8320-3887E525C006}" destId="{8D74596E-5205-444A-9623-1FAE0A11155E}" srcOrd="9" destOrd="0" presId="urn:microsoft.com/office/officeart/2005/8/layout/list1"/>
    <dgm:cxn modelId="{6ACBA024-FA98-46EF-9C4C-A3D916994999}" type="presParOf" srcId="{4130D54B-A31B-4950-8320-3887E525C006}" destId="{CA27E1C6-7CF0-4E04-9DC6-4D8F923B3D58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C0BE98-1D25-408D-AB80-71C4FD97AE6A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</dgm:pt>
    <dgm:pt modelId="{A580FC7C-5E29-4B32-BDFA-1175F2FD8AEE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Notificación</a:t>
          </a:r>
          <a:endParaRPr lang="es-HN" dirty="0">
            <a:solidFill>
              <a:schemeClr val="tx1"/>
            </a:solidFill>
          </a:endParaRPr>
        </a:p>
      </dgm:t>
    </dgm:pt>
    <dgm:pt modelId="{82872934-1196-4050-8251-7FA216AF5957}" type="parTrans" cxnId="{844CC6A8-AEAE-4C50-84FB-76BA5A19A831}">
      <dgm:prSet/>
      <dgm:spPr/>
      <dgm:t>
        <a:bodyPr/>
        <a:lstStyle/>
        <a:p>
          <a:endParaRPr lang="es-HN"/>
        </a:p>
      </dgm:t>
    </dgm:pt>
    <dgm:pt modelId="{7026CB18-6E4B-4413-8D23-AA1C800801C3}" type="sibTrans" cxnId="{844CC6A8-AEAE-4C50-84FB-76BA5A19A831}">
      <dgm:prSet/>
      <dgm:spPr/>
      <dgm:t>
        <a:bodyPr/>
        <a:lstStyle/>
        <a:p>
          <a:endParaRPr lang="es-HN"/>
        </a:p>
      </dgm:t>
    </dgm:pt>
    <dgm:pt modelId="{F972610B-5027-4A80-8A4F-C2B562FBE4AE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Resolución del Pleno</a:t>
          </a:r>
          <a:endParaRPr lang="es-HN" dirty="0">
            <a:solidFill>
              <a:schemeClr val="tx1"/>
            </a:solidFill>
          </a:endParaRPr>
        </a:p>
      </dgm:t>
    </dgm:pt>
    <dgm:pt modelId="{C074C6AF-CFC3-4F20-8AD2-C88F6216F715}" type="parTrans" cxnId="{B9DB91D6-AD0D-4179-8FFB-5B9A46D97192}">
      <dgm:prSet/>
      <dgm:spPr/>
      <dgm:t>
        <a:bodyPr/>
        <a:lstStyle/>
        <a:p>
          <a:endParaRPr lang="es-HN"/>
        </a:p>
      </dgm:t>
    </dgm:pt>
    <dgm:pt modelId="{3F83A7A6-A7F3-4EC7-A399-D909DD98CECE}" type="sibTrans" cxnId="{B9DB91D6-AD0D-4179-8FFB-5B9A46D97192}">
      <dgm:prSet/>
      <dgm:spPr/>
      <dgm:t>
        <a:bodyPr/>
        <a:lstStyle/>
        <a:p>
          <a:endParaRPr lang="es-HN"/>
        </a:p>
      </dgm:t>
    </dgm:pt>
    <dgm:pt modelId="{4BE30BBA-7D5D-46C4-8DA0-0684FE174BC4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Acta de Entrega</a:t>
          </a:r>
          <a:endParaRPr lang="es-HN" dirty="0">
            <a:solidFill>
              <a:schemeClr val="tx1"/>
            </a:solidFill>
          </a:endParaRPr>
        </a:p>
      </dgm:t>
    </dgm:pt>
    <dgm:pt modelId="{B4D5CD5A-81F5-431B-9C91-BA4C3C246162}" type="parTrans" cxnId="{E07F3A02-7D40-409B-AAE4-A96A6225000F}">
      <dgm:prSet/>
      <dgm:spPr/>
      <dgm:t>
        <a:bodyPr/>
        <a:lstStyle/>
        <a:p>
          <a:endParaRPr lang="es-HN"/>
        </a:p>
      </dgm:t>
    </dgm:pt>
    <dgm:pt modelId="{EDC9A74C-EAA5-4D53-A906-F7780139A318}" type="sibTrans" cxnId="{E07F3A02-7D40-409B-AAE4-A96A6225000F}">
      <dgm:prSet/>
      <dgm:spPr/>
      <dgm:t>
        <a:bodyPr/>
        <a:lstStyle/>
        <a:p>
          <a:endParaRPr lang="es-HN"/>
        </a:p>
      </dgm:t>
    </dgm:pt>
    <dgm:pt modelId="{1871265B-0EEE-4444-8DD2-D82EB5E8D64C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Consultas: Comité/DPE</a:t>
          </a:r>
          <a:endParaRPr lang="es-HN" dirty="0">
            <a:solidFill>
              <a:schemeClr val="tx1"/>
            </a:solidFill>
          </a:endParaRPr>
        </a:p>
      </dgm:t>
    </dgm:pt>
    <dgm:pt modelId="{5E6659FE-6400-4513-B600-308912DA8230}" type="parTrans" cxnId="{D6AB7CAB-31BC-4FC4-865A-06673B6919E1}">
      <dgm:prSet/>
      <dgm:spPr/>
      <dgm:t>
        <a:bodyPr/>
        <a:lstStyle/>
        <a:p>
          <a:endParaRPr lang="es-HN"/>
        </a:p>
      </dgm:t>
    </dgm:pt>
    <dgm:pt modelId="{839ACABE-76EB-47A3-BCCE-318D2EAAC016}" type="sibTrans" cxnId="{D6AB7CAB-31BC-4FC4-865A-06673B6919E1}">
      <dgm:prSet/>
      <dgm:spPr/>
      <dgm:t>
        <a:bodyPr/>
        <a:lstStyle/>
        <a:p>
          <a:endParaRPr lang="es-HN"/>
        </a:p>
      </dgm:t>
    </dgm:pt>
    <dgm:pt modelId="{2EE8C742-6A8F-4F6A-848A-63B0B215826B}" type="pres">
      <dgm:prSet presAssocID="{9DC0BE98-1D25-408D-AB80-71C4FD97AE6A}" presName="linearFlow" presStyleCnt="0">
        <dgm:presLayoutVars>
          <dgm:dir/>
          <dgm:resizeHandles val="exact"/>
        </dgm:presLayoutVars>
      </dgm:prSet>
      <dgm:spPr/>
    </dgm:pt>
    <dgm:pt modelId="{F8931F85-611A-41E6-9F04-71EBFB011C71}" type="pres">
      <dgm:prSet presAssocID="{A580FC7C-5E29-4B32-BDFA-1175F2FD8AEE}" presName="composite" presStyleCnt="0"/>
      <dgm:spPr/>
    </dgm:pt>
    <dgm:pt modelId="{1C3F3DD0-1650-4415-A294-B2613A07D820}" type="pres">
      <dgm:prSet presAssocID="{A580FC7C-5E29-4B32-BDFA-1175F2FD8AEE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1694C2-614C-45A2-9FBC-74679AE678D4}" type="pres">
      <dgm:prSet presAssocID="{A580FC7C-5E29-4B32-BDFA-1175F2FD8AE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1BD0BB8-2D99-42F1-B428-2D3D842DF122}" type="pres">
      <dgm:prSet presAssocID="{7026CB18-6E4B-4413-8D23-AA1C800801C3}" presName="spacing" presStyleCnt="0"/>
      <dgm:spPr/>
    </dgm:pt>
    <dgm:pt modelId="{C82BF438-A75E-4B8F-B372-732BEB85BA4A}" type="pres">
      <dgm:prSet presAssocID="{F972610B-5027-4A80-8A4F-C2B562FBE4AE}" presName="composite" presStyleCnt="0"/>
      <dgm:spPr/>
    </dgm:pt>
    <dgm:pt modelId="{74BBABE9-87C5-457E-AFB2-0F3EF8D30EE4}" type="pres">
      <dgm:prSet presAssocID="{F972610B-5027-4A80-8A4F-C2B562FBE4AE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69FB69-6AED-4151-9FDE-6128D144C3AF}" type="pres">
      <dgm:prSet presAssocID="{F972610B-5027-4A80-8A4F-C2B562FBE4A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74D6AEB-7555-4E6E-A189-271E4E1C24AB}" type="pres">
      <dgm:prSet presAssocID="{3F83A7A6-A7F3-4EC7-A399-D909DD98CECE}" presName="spacing" presStyleCnt="0"/>
      <dgm:spPr/>
    </dgm:pt>
    <dgm:pt modelId="{EE908545-FE60-4F63-AB24-6389EFE29B64}" type="pres">
      <dgm:prSet presAssocID="{4BE30BBA-7D5D-46C4-8DA0-0684FE174BC4}" presName="composite" presStyleCnt="0"/>
      <dgm:spPr/>
    </dgm:pt>
    <dgm:pt modelId="{9A534193-C5D3-4AB3-BC13-E8F8C0082BAB}" type="pres">
      <dgm:prSet presAssocID="{4BE30BBA-7D5D-46C4-8DA0-0684FE174BC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134C1B-84E1-464E-9C07-A9FB7CD28BDF}" type="pres">
      <dgm:prSet presAssocID="{4BE30BBA-7D5D-46C4-8DA0-0684FE174BC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7EDEDD5-E65A-4940-BD59-6C217955F2AE}" type="pres">
      <dgm:prSet presAssocID="{EDC9A74C-EAA5-4D53-A906-F7780139A318}" presName="spacing" presStyleCnt="0"/>
      <dgm:spPr/>
    </dgm:pt>
    <dgm:pt modelId="{4F41802F-EB59-4AC9-923F-C5139E28E5CD}" type="pres">
      <dgm:prSet presAssocID="{1871265B-0EEE-4444-8DD2-D82EB5E8D64C}" presName="composite" presStyleCnt="0"/>
      <dgm:spPr/>
    </dgm:pt>
    <dgm:pt modelId="{CA710A8C-58FA-4E13-8AAE-7A1591A79940}" type="pres">
      <dgm:prSet presAssocID="{1871265B-0EEE-4444-8DD2-D82EB5E8D64C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DDA9018-6E7A-4987-9034-50CDE5B20FF5}" type="pres">
      <dgm:prSet presAssocID="{1871265B-0EEE-4444-8DD2-D82EB5E8D64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D6AB7CAB-31BC-4FC4-865A-06673B6919E1}" srcId="{9DC0BE98-1D25-408D-AB80-71C4FD97AE6A}" destId="{1871265B-0EEE-4444-8DD2-D82EB5E8D64C}" srcOrd="3" destOrd="0" parTransId="{5E6659FE-6400-4513-B600-308912DA8230}" sibTransId="{839ACABE-76EB-47A3-BCCE-318D2EAAC016}"/>
    <dgm:cxn modelId="{D58A01FB-E1D1-49DD-A218-A1504530E0A6}" type="presOf" srcId="{A580FC7C-5E29-4B32-BDFA-1175F2FD8AEE}" destId="{E81694C2-614C-45A2-9FBC-74679AE678D4}" srcOrd="0" destOrd="0" presId="urn:microsoft.com/office/officeart/2005/8/layout/vList3"/>
    <dgm:cxn modelId="{844CC6A8-AEAE-4C50-84FB-76BA5A19A831}" srcId="{9DC0BE98-1D25-408D-AB80-71C4FD97AE6A}" destId="{A580FC7C-5E29-4B32-BDFA-1175F2FD8AEE}" srcOrd="0" destOrd="0" parTransId="{82872934-1196-4050-8251-7FA216AF5957}" sibTransId="{7026CB18-6E4B-4413-8D23-AA1C800801C3}"/>
    <dgm:cxn modelId="{E07F3A02-7D40-409B-AAE4-A96A6225000F}" srcId="{9DC0BE98-1D25-408D-AB80-71C4FD97AE6A}" destId="{4BE30BBA-7D5D-46C4-8DA0-0684FE174BC4}" srcOrd="2" destOrd="0" parTransId="{B4D5CD5A-81F5-431B-9C91-BA4C3C246162}" sibTransId="{EDC9A74C-EAA5-4D53-A906-F7780139A318}"/>
    <dgm:cxn modelId="{3913E953-5338-4069-B94A-F201566D5AFC}" type="presOf" srcId="{1871265B-0EEE-4444-8DD2-D82EB5E8D64C}" destId="{2DDA9018-6E7A-4987-9034-50CDE5B20FF5}" srcOrd="0" destOrd="0" presId="urn:microsoft.com/office/officeart/2005/8/layout/vList3"/>
    <dgm:cxn modelId="{7DCF3B6C-27B7-44C3-91F5-36EBC69B2B24}" type="presOf" srcId="{F972610B-5027-4A80-8A4F-C2B562FBE4AE}" destId="{5E69FB69-6AED-4151-9FDE-6128D144C3AF}" srcOrd="0" destOrd="0" presId="urn:microsoft.com/office/officeart/2005/8/layout/vList3"/>
    <dgm:cxn modelId="{7C9BA0D8-BD40-43E7-8C9F-F7085A9686BB}" type="presOf" srcId="{4BE30BBA-7D5D-46C4-8DA0-0684FE174BC4}" destId="{AF134C1B-84E1-464E-9C07-A9FB7CD28BDF}" srcOrd="0" destOrd="0" presId="urn:microsoft.com/office/officeart/2005/8/layout/vList3"/>
    <dgm:cxn modelId="{B9DB91D6-AD0D-4179-8FFB-5B9A46D97192}" srcId="{9DC0BE98-1D25-408D-AB80-71C4FD97AE6A}" destId="{F972610B-5027-4A80-8A4F-C2B562FBE4AE}" srcOrd="1" destOrd="0" parTransId="{C074C6AF-CFC3-4F20-8AD2-C88F6216F715}" sibTransId="{3F83A7A6-A7F3-4EC7-A399-D909DD98CECE}"/>
    <dgm:cxn modelId="{293F2EA8-4FC7-4484-9A2C-E60587ADF594}" type="presOf" srcId="{9DC0BE98-1D25-408D-AB80-71C4FD97AE6A}" destId="{2EE8C742-6A8F-4F6A-848A-63B0B215826B}" srcOrd="0" destOrd="0" presId="urn:microsoft.com/office/officeart/2005/8/layout/vList3"/>
    <dgm:cxn modelId="{CF662A9F-57F0-4625-BE82-1D4A005E5F4D}" type="presParOf" srcId="{2EE8C742-6A8F-4F6A-848A-63B0B215826B}" destId="{F8931F85-611A-41E6-9F04-71EBFB011C71}" srcOrd="0" destOrd="0" presId="urn:microsoft.com/office/officeart/2005/8/layout/vList3"/>
    <dgm:cxn modelId="{B177BD3A-2CA1-4DC2-A6B1-1B188672C83C}" type="presParOf" srcId="{F8931F85-611A-41E6-9F04-71EBFB011C71}" destId="{1C3F3DD0-1650-4415-A294-B2613A07D820}" srcOrd="0" destOrd="0" presId="urn:microsoft.com/office/officeart/2005/8/layout/vList3"/>
    <dgm:cxn modelId="{963BF55A-9827-45D3-8E8F-AEACBDD1F72E}" type="presParOf" srcId="{F8931F85-611A-41E6-9F04-71EBFB011C71}" destId="{E81694C2-614C-45A2-9FBC-74679AE678D4}" srcOrd="1" destOrd="0" presId="urn:microsoft.com/office/officeart/2005/8/layout/vList3"/>
    <dgm:cxn modelId="{43276EC5-228E-466F-8264-43F16F21B565}" type="presParOf" srcId="{2EE8C742-6A8F-4F6A-848A-63B0B215826B}" destId="{B1BD0BB8-2D99-42F1-B428-2D3D842DF122}" srcOrd="1" destOrd="0" presId="urn:microsoft.com/office/officeart/2005/8/layout/vList3"/>
    <dgm:cxn modelId="{5D7383AE-09CC-4CEE-8DA0-DA89F2803C47}" type="presParOf" srcId="{2EE8C742-6A8F-4F6A-848A-63B0B215826B}" destId="{C82BF438-A75E-4B8F-B372-732BEB85BA4A}" srcOrd="2" destOrd="0" presId="urn:microsoft.com/office/officeart/2005/8/layout/vList3"/>
    <dgm:cxn modelId="{124BEE07-3194-4724-8D0D-42A3AF86D783}" type="presParOf" srcId="{C82BF438-A75E-4B8F-B372-732BEB85BA4A}" destId="{74BBABE9-87C5-457E-AFB2-0F3EF8D30EE4}" srcOrd="0" destOrd="0" presId="urn:microsoft.com/office/officeart/2005/8/layout/vList3"/>
    <dgm:cxn modelId="{196BF937-93E1-491E-9E52-3A6DDBD941FD}" type="presParOf" srcId="{C82BF438-A75E-4B8F-B372-732BEB85BA4A}" destId="{5E69FB69-6AED-4151-9FDE-6128D144C3AF}" srcOrd="1" destOrd="0" presId="urn:microsoft.com/office/officeart/2005/8/layout/vList3"/>
    <dgm:cxn modelId="{92922E58-D01D-469F-8873-D286F4F8EAFB}" type="presParOf" srcId="{2EE8C742-6A8F-4F6A-848A-63B0B215826B}" destId="{C74D6AEB-7555-4E6E-A189-271E4E1C24AB}" srcOrd="3" destOrd="0" presId="urn:microsoft.com/office/officeart/2005/8/layout/vList3"/>
    <dgm:cxn modelId="{BB9705CF-FF87-44C4-B9D8-0BE70EACDA8D}" type="presParOf" srcId="{2EE8C742-6A8F-4F6A-848A-63B0B215826B}" destId="{EE908545-FE60-4F63-AB24-6389EFE29B64}" srcOrd="4" destOrd="0" presId="urn:microsoft.com/office/officeart/2005/8/layout/vList3"/>
    <dgm:cxn modelId="{317E719E-7004-482F-A7EB-63B46FFB9B9C}" type="presParOf" srcId="{EE908545-FE60-4F63-AB24-6389EFE29B64}" destId="{9A534193-C5D3-4AB3-BC13-E8F8C0082BAB}" srcOrd="0" destOrd="0" presId="urn:microsoft.com/office/officeart/2005/8/layout/vList3"/>
    <dgm:cxn modelId="{1B7287AA-BD88-49E1-B1B8-E4685A5071E2}" type="presParOf" srcId="{EE908545-FE60-4F63-AB24-6389EFE29B64}" destId="{AF134C1B-84E1-464E-9C07-A9FB7CD28BDF}" srcOrd="1" destOrd="0" presId="urn:microsoft.com/office/officeart/2005/8/layout/vList3"/>
    <dgm:cxn modelId="{A5420DA8-ABFA-4DF1-99AF-B6911D133863}" type="presParOf" srcId="{2EE8C742-6A8F-4F6A-848A-63B0B215826B}" destId="{77EDEDD5-E65A-4940-BD59-6C217955F2AE}" srcOrd="5" destOrd="0" presId="urn:microsoft.com/office/officeart/2005/8/layout/vList3"/>
    <dgm:cxn modelId="{B2261CB7-AEA9-4D37-A50D-4EEAD54F3D70}" type="presParOf" srcId="{2EE8C742-6A8F-4F6A-848A-63B0B215826B}" destId="{4F41802F-EB59-4AC9-923F-C5139E28E5CD}" srcOrd="6" destOrd="0" presId="urn:microsoft.com/office/officeart/2005/8/layout/vList3"/>
    <dgm:cxn modelId="{42C0B2FD-FD71-4ED5-A085-1D8B8FD1DE88}" type="presParOf" srcId="{4F41802F-EB59-4AC9-923F-C5139E28E5CD}" destId="{CA710A8C-58FA-4E13-8AAE-7A1591A79940}" srcOrd="0" destOrd="0" presId="urn:microsoft.com/office/officeart/2005/8/layout/vList3"/>
    <dgm:cxn modelId="{E14E9CD3-0413-4BCD-A06D-F01C2ABA8905}" type="presParOf" srcId="{4F41802F-EB59-4AC9-923F-C5139E28E5CD}" destId="{2DDA9018-6E7A-4987-9034-50CDE5B20FF5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8BE227-9820-4D98-A9CD-97B2D9E3B8AB}" type="doc">
      <dgm:prSet loTypeId="urn:microsoft.com/office/officeart/2005/8/layout/vList4" loCatId="list" qsTypeId="urn:microsoft.com/office/officeart/2005/8/quickstyle/3d2" qsCatId="3D" csTypeId="urn:microsoft.com/office/officeart/2005/8/colors/colorful4" csCatId="colorful" phldr="1"/>
      <dgm:spPr/>
    </dgm:pt>
    <dgm:pt modelId="{2690A637-7131-41BC-AD5C-A22D39B856D3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Denuncias e Investigaciones de Oficio del CPE</a:t>
          </a:r>
          <a:endParaRPr lang="es-HN" dirty="0">
            <a:solidFill>
              <a:schemeClr val="tx1"/>
            </a:solidFill>
          </a:endParaRPr>
        </a:p>
      </dgm:t>
    </dgm:pt>
    <dgm:pt modelId="{7CCE1949-D84B-4157-8239-5BBF64C051DF}" type="parTrans" cxnId="{54166A4B-697E-4EF1-B8A5-5FDBF7FB6BF9}">
      <dgm:prSet/>
      <dgm:spPr/>
      <dgm:t>
        <a:bodyPr/>
        <a:lstStyle/>
        <a:p>
          <a:endParaRPr lang="es-HN"/>
        </a:p>
      </dgm:t>
    </dgm:pt>
    <dgm:pt modelId="{6612527B-F5A4-4D80-9DDC-9875CEB501F4}" type="sibTrans" cxnId="{54166A4B-697E-4EF1-B8A5-5FDBF7FB6BF9}">
      <dgm:prSet/>
      <dgm:spPr/>
      <dgm:t>
        <a:bodyPr/>
        <a:lstStyle/>
        <a:p>
          <a:endParaRPr lang="es-HN"/>
        </a:p>
      </dgm:t>
    </dgm:pt>
    <dgm:pt modelId="{3A100523-A3EE-4B25-8D2C-F88EF3EF7CB8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Mecanismos Eficientes</a:t>
          </a:r>
          <a:endParaRPr lang="es-HN" dirty="0">
            <a:solidFill>
              <a:schemeClr val="tx1"/>
            </a:solidFill>
          </a:endParaRPr>
        </a:p>
      </dgm:t>
    </dgm:pt>
    <dgm:pt modelId="{34A56FB3-DD0D-4672-A48B-634020713AC3}" type="parTrans" cxnId="{36BEEBB1-D318-43AA-B01A-8043B6B08DE7}">
      <dgm:prSet/>
      <dgm:spPr/>
      <dgm:t>
        <a:bodyPr/>
        <a:lstStyle/>
        <a:p>
          <a:endParaRPr lang="es-HN"/>
        </a:p>
      </dgm:t>
    </dgm:pt>
    <dgm:pt modelId="{8088634C-CD9F-4C97-85CA-1F38649586B3}" type="sibTrans" cxnId="{36BEEBB1-D318-43AA-B01A-8043B6B08DE7}">
      <dgm:prSet/>
      <dgm:spPr/>
      <dgm:t>
        <a:bodyPr/>
        <a:lstStyle/>
        <a:p>
          <a:endParaRPr lang="es-HN"/>
        </a:p>
      </dgm:t>
    </dgm:pt>
    <dgm:pt modelId="{82E60C09-D703-41FA-959D-5A225E1456B5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Calificación de Denuncias</a:t>
          </a:r>
          <a:endParaRPr lang="es-HN" dirty="0">
            <a:solidFill>
              <a:schemeClr val="tx1"/>
            </a:solidFill>
          </a:endParaRPr>
        </a:p>
      </dgm:t>
    </dgm:pt>
    <dgm:pt modelId="{D48FFD56-7CC9-4E3E-A07F-415D43880D6D}" type="parTrans" cxnId="{1C1663A0-879E-4AB8-90D4-D05B12E1C061}">
      <dgm:prSet/>
      <dgm:spPr/>
      <dgm:t>
        <a:bodyPr/>
        <a:lstStyle/>
        <a:p>
          <a:endParaRPr lang="es-HN"/>
        </a:p>
      </dgm:t>
    </dgm:pt>
    <dgm:pt modelId="{27FD1BDF-5615-41DC-A73A-D06CA406415F}" type="sibTrans" cxnId="{1C1663A0-879E-4AB8-90D4-D05B12E1C061}">
      <dgm:prSet/>
      <dgm:spPr/>
      <dgm:t>
        <a:bodyPr/>
        <a:lstStyle/>
        <a:p>
          <a:endParaRPr lang="es-HN"/>
        </a:p>
      </dgm:t>
    </dgm:pt>
    <dgm:pt modelId="{611AE69A-18C1-4018-90DA-2ADD67668F06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Informe de Resultados de Investigación</a:t>
          </a:r>
          <a:endParaRPr lang="es-HN" dirty="0">
            <a:solidFill>
              <a:schemeClr val="tx1"/>
            </a:solidFill>
          </a:endParaRPr>
        </a:p>
      </dgm:t>
    </dgm:pt>
    <dgm:pt modelId="{BE868C33-D4F5-4F9C-B069-82BAB7CDEEA7}" type="parTrans" cxnId="{2C853775-0448-43C0-98C8-331EBD043D34}">
      <dgm:prSet/>
      <dgm:spPr/>
      <dgm:t>
        <a:bodyPr/>
        <a:lstStyle/>
        <a:p>
          <a:endParaRPr lang="es-HN"/>
        </a:p>
      </dgm:t>
    </dgm:pt>
    <dgm:pt modelId="{C5F7642E-23FB-4C67-9D94-4BF7F1E3A2B7}" type="sibTrans" cxnId="{2C853775-0448-43C0-98C8-331EBD043D34}">
      <dgm:prSet/>
      <dgm:spPr/>
      <dgm:t>
        <a:bodyPr/>
        <a:lstStyle/>
        <a:p>
          <a:endParaRPr lang="es-HN"/>
        </a:p>
      </dgm:t>
    </dgm:pt>
    <dgm:pt modelId="{DB8D60A4-269B-4245-8561-7DAFB13B45B3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Aplicación de sanciones </a:t>
          </a:r>
          <a:endParaRPr lang="es-HN" dirty="0">
            <a:solidFill>
              <a:schemeClr val="tx1"/>
            </a:solidFill>
          </a:endParaRPr>
        </a:p>
      </dgm:t>
    </dgm:pt>
    <dgm:pt modelId="{54106F42-CCCA-41B2-A44A-1E4245099939}" type="parTrans" cxnId="{1E9567D3-C77F-403D-B346-98F517CF3C65}">
      <dgm:prSet/>
      <dgm:spPr/>
      <dgm:t>
        <a:bodyPr/>
        <a:lstStyle/>
        <a:p>
          <a:endParaRPr lang="es-HN"/>
        </a:p>
      </dgm:t>
    </dgm:pt>
    <dgm:pt modelId="{A2E9F613-D072-49E1-BD20-713DFDEF9D7D}" type="sibTrans" cxnId="{1E9567D3-C77F-403D-B346-98F517CF3C65}">
      <dgm:prSet/>
      <dgm:spPr/>
      <dgm:t>
        <a:bodyPr/>
        <a:lstStyle/>
        <a:p>
          <a:endParaRPr lang="es-HN"/>
        </a:p>
      </dgm:t>
    </dgm:pt>
    <dgm:pt modelId="{A9955180-08EF-4749-9557-78BEDBF81578}" type="pres">
      <dgm:prSet presAssocID="{478BE227-9820-4D98-A9CD-97B2D9E3B8AB}" presName="linear" presStyleCnt="0">
        <dgm:presLayoutVars>
          <dgm:dir/>
          <dgm:resizeHandles val="exact"/>
        </dgm:presLayoutVars>
      </dgm:prSet>
      <dgm:spPr/>
    </dgm:pt>
    <dgm:pt modelId="{D70749E8-0728-463E-89E9-725275B3697A}" type="pres">
      <dgm:prSet presAssocID="{2690A637-7131-41BC-AD5C-A22D39B856D3}" presName="comp" presStyleCnt="0"/>
      <dgm:spPr/>
    </dgm:pt>
    <dgm:pt modelId="{306C459A-B3E9-4FF1-B9ED-03DDC0356F28}" type="pres">
      <dgm:prSet presAssocID="{2690A637-7131-41BC-AD5C-A22D39B856D3}" presName="box" presStyleLbl="node1" presStyleIdx="0" presStyleCnt="5" custLinFactNeighborX="1056" custLinFactNeighborY="16982"/>
      <dgm:spPr/>
      <dgm:t>
        <a:bodyPr/>
        <a:lstStyle/>
        <a:p>
          <a:endParaRPr lang="es-HN"/>
        </a:p>
      </dgm:t>
    </dgm:pt>
    <dgm:pt modelId="{70BEF9C2-3ADA-42FD-A1EA-707763B7935A}" type="pres">
      <dgm:prSet presAssocID="{2690A637-7131-41BC-AD5C-A22D39B856D3}" presName="img" presStyleLbl="fgImgPlace1" presStyleIdx="0" presStyleCnt="5" custLinFactNeighborX="-5281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0944E0F5-AD55-4939-BEB1-F3AAFF0EBFAD}" type="pres">
      <dgm:prSet presAssocID="{2690A637-7131-41BC-AD5C-A22D39B85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B3A3FA2-B922-4978-A03C-6A6FCA37DA7A}" type="pres">
      <dgm:prSet presAssocID="{6612527B-F5A4-4D80-9DDC-9875CEB501F4}" presName="spacer" presStyleCnt="0"/>
      <dgm:spPr/>
    </dgm:pt>
    <dgm:pt modelId="{C49D10A2-5D9C-4246-8E5E-7AA9284CFE48}" type="pres">
      <dgm:prSet presAssocID="{3A100523-A3EE-4B25-8D2C-F88EF3EF7CB8}" presName="comp" presStyleCnt="0"/>
      <dgm:spPr/>
    </dgm:pt>
    <dgm:pt modelId="{8B31DBE4-214F-4F97-B7E0-7572F396E367}" type="pres">
      <dgm:prSet presAssocID="{3A100523-A3EE-4B25-8D2C-F88EF3EF7CB8}" presName="box" presStyleLbl="node1" presStyleIdx="1" presStyleCnt="5"/>
      <dgm:spPr/>
      <dgm:t>
        <a:bodyPr/>
        <a:lstStyle/>
        <a:p>
          <a:endParaRPr lang="es-HN"/>
        </a:p>
      </dgm:t>
    </dgm:pt>
    <dgm:pt modelId="{0F39319C-1D04-4362-B0E2-6101AB836872}" type="pres">
      <dgm:prSet presAssocID="{3A100523-A3EE-4B25-8D2C-F88EF3EF7CB8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5D1C5395-5A49-4CDB-9407-C362AFD2A070}" type="pres">
      <dgm:prSet presAssocID="{3A100523-A3EE-4B25-8D2C-F88EF3EF7CB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BD2762B-53B3-43FC-B1DC-10490595AE7E}" type="pres">
      <dgm:prSet presAssocID="{8088634C-CD9F-4C97-85CA-1F38649586B3}" presName="spacer" presStyleCnt="0"/>
      <dgm:spPr/>
    </dgm:pt>
    <dgm:pt modelId="{8AE204E4-5F00-4A91-BACB-7DEB9E869584}" type="pres">
      <dgm:prSet presAssocID="{82E60C09-D703-41FA-959D-5A225E1456B5}" presName="comp" presStyleCnt="0"/>
      <dgm:spPr/>
    </dgm:pt>
    <dgm:pt modelId="{9F29BCE2-3351-48CD-957D-8DF4543741AD}" type="pres">
      <dgm:prSet presAssocID="{82E60C09-D703-41FA-959D-5A225E1456B5}" presName="box" presStyleLbl="node1" presStyleIdx="2" presStyleCnt="5"/>
      <dgm:spPr/>
      <dgm:t>
        <a:bodyPr/>
        <a:lstStyle/>
        <a:p>
          <a:endParaRPr lang="es-HN"/>
        </a:p>
      </dgm:t>
    </dgm:pt>
    <dgm:pt modelId="{84DA483C-5533-4274-8AAA-DA4916117CBA}" type="pres">
      <dgm:prSet presAssocID="{82E60C09-D703-41FA-959D-5A225E1456B5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506F6C-E1E4-4525-A197-D54C59ABF134}" type="pres">
      <dgm:prSet presAssocID="{82E60C09-D703-41FA-959D-5A225E1456B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CF21941-B8AF-4745-B820-94EC9B03FB23}" type="pres">
      <dgm:prSet presAssocID="{27FD1BDF-5615-41DC-A73A-D06CA406415F}" presName="spacer" presStyleCnt="0"/>
      <dgm:spPr/>
    </dgm:pt>
    <dgm:pt modelId="{18E30220-E4AD-4B18-9185-379EFA3AFE83}" type="pres">
      <dgm:prSet presAssocID="{611AE69A-18C1-4018-90DA-2ADD67668F06}" presName="comp" presStyleCnt="0"/>
      <dgm:spPr/>
    </dgm:pt>
    <dgm:pt modelId="{29267ADA-D7C2-4E21-8214-6AD5508222A0}" type="pres">
      <dgm:prSet presAssocID="{611AE69A-18C1-4018-90DA-2ADD67668F06}" presName="box" presStyleLbl="node1" presStyleIdx="3" presStyleCnt="5" custLinFactNeighborX="391"/>
      <dgm:spPr/>
      <dgm:t>
        <a:bodyPr/>
        <a:lstStyle/>
        <a:p>
          <a:endParaRPr lang="es-HN"/>
        </a:p>
      </dgm:t>
    </dgm:pt>
    <dgm:pt modelId="{AFC4F10A-E577-4E3E-91E6-F685FB82CEE3}" type="pres">
      <dgm:prSet presAssocID="{611AE69A-18C1-4018-90DA-2ADD67668F06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1A893E1-983F-4C5C-B225-DED63EE432AF}" type="pres">
      <dgm:prSet presAssocID="{611AE69A-18C1-4018-90DA-2ADD67668F0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1F82275-6562-468A-B244-5845EB6B81D3}" type="pres">
      <dgm:prSet presAssocID="{C5F7642E-23FB-4C67-9D94-4BF7F1E3A2B7}" presName="spacer" presStyleCnt="0"/>
      <dgm:spPr/>
    </dgm:pt>
    <dgm:pt modelId="{4F9F2ED5-397E-4CA0-96C8-B0289BF6E0B7}" type="pres">
      <dgm:prSet presAssocID="{DB8D60A4-269B-4245-8561-7DAFB13B45B3}" presName="comp" presStyleCnt="0"/>
      <dgm:spPr/>
    </dgm:pt>
    <dgm:pt modelId="{37D58C64-A2ED-4614-998D-940BE19139A2}" type="pres">
      <dgm:prSet presAssocID="{DB8D60A4-269B-4245-8561-7DAFB13B45B3}" presName="box" presStyleLbl="node1" presStyleIdx="4" presStyleCnt="5" custLinFactNeighborX="2055" custLinFactNeighborY="-1476"/>
      <dgm:spPr/>
      <dgm:t>
        <a:bodyPr/>
        <a:lstStyle/>
        <a:p>
          <a:endParaRPr lang="es-HN"/>
        </a:p>
      </dgm:t>
    </dgm:pt>
    <dgm:pt modelId="{08A94D92-BE23-4D91-B6B5-341424E7F1C2}" type="pres">
      <dgm:prSet presAssocID="{DB8D60A4-269B-4245-8561-7DAFB13B45B3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1DCBDAF-2AC3-4928-8923-005113EA9420}" type="pres">
      <dgm:prSet presAssocID="{DB8D60A4-269B-4245-8561-7DAFB13B45B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B282B2A9-9173-42C0-8C8D-CEC0BDF89A32}" type="presOf" srcId="{2690A637-7131-41BC-AD5C-A22D39B856D3}" destId="{306C459A-B3E9-4FF1-B9ED-03DDC0356F28}" srcOrd="0" destOrd="0" presId="urn:microsoft.com/office/officeart/2005/8/layout/vList4"/>
    <dgm:cxn modelId="{36BEEBB1-D318-43AA-B01A-8043B6B08DE7}" srcId="{478BE227-9820-4D98-A9CD-97B2D9E3B8AB}" destId="{3A100523-A3EE-4B25-8D2C-F88EF3EF7CB8}" srcOrd="1" destOrd="0" parTransId="{34A56FB3-DD0D-4672-A48B-634020713AC3}" sibTransId="{8088634C-CD9F-4C97-85CA-1F38649586B3}"/>
    <dgm:cxn modelId="{54166A4B-697E-4EF1-B8A5-5FDBF7FB6BF9}" srcId="{478BE227-9820-4D98-A9CD-97B2D9E3B8AB}" destId="{2690A637-7131-41BC-AD5C-A22D39B856D3}" srcOrd="0" destOrd="0" parTransId="{7CCE1949-D84B-4157-8239-5BBF64C051DF}" sibTransId="{6612527B-F5A4-4D80-9DDC-9875CEB501F4}"/>
    <dgm:cxn modelId="{D3239F98-4FAA-4147-8844-68BB4D6DC938}" type="presOf" srcId="{611AE69A-18C1-4018-90DA-2ADD67668F06}" destId="{29267ADA-D7C2-4E21-8214-6AD5508222A0}" srcOrd="0" destOrd="0" presId="urn:microsoft.com/office/officeart/2005/8/layout/vList4"/>
    <dgm:cxn modelId="{C0B2D371-6517-47E0-B33A-362C2CA75FB9}" type="presOf" srcId="{3A100523-A3EE-4B25-8D2C-F88EF3EF7CB8}" destId="{8B31DBE4-214F-4F97-B7E0-7572F396E367}" srcOrd="0" destOrd="0" presId="urn:microsoft.com/office/officeart/2005/8/layout/vList4"/>
    <dgm:cxn modelId="{19640A32-5F7E-47EB-9348-A0467EAE33B7}" type="presOf" srcId="{82E60C09-D703-41FA-959D-5A225E1456B5}" destId="{F8506F6C-E1E4-4525-A197-D54C59ABF134}" srcOrd="1" destOrd="0" presId="urn:microsoft.com/office/officeart/2005/8/layout/vList4"/>
    <dgm:cxn modelId="{3FA25E47-F276-43AF-9980-FBF22AF1C1BF}" type="presOf" srcId="{478BE227-9820-4D98-A9CD-97B2D9E3B8AB}" destId="{A9955180-08EF-4749-9557-78BEDBF81578}" srcOrd="0" destOrd="0" presId="urn:microsoft.com/office/officeart/2005/8/layout/vList4"/>
    <dgm:cxn modelId="{1E9567D3-C77F-403D-B346-98F517CF3C65}" srcId="{478BE227-9820-4D98-A9CD-97B2D9E3B8AB}" destId="{DB8D60A4-269B-4245-8561-7DAFB13B45B3}" srcOrd="4" destOrd="0" parTransId="{54106F42-CCCA-41B2-A44A-1E4245099939}" sibTransId="{A2E9F613-D072-49E1-BD20-713DFDEF9D7D}"/>
    <dgm:cxn modelId="{8A8A5C6F-8E31-41F7-936B-3661C54F756F}" type="presOf" srcId="{3A100523-A3EE-4B25-8D2C-F88EF3EF7CB8}" destId="{5D1C5395-5A49-4CDB-9407-C362AFD2A070}" srcOrd="1" destOrd="0" presId="urn:microsoft.com/office/officeart/2005/8/layout/vList4"/>
    <dgm:cxn modelId="{3066982A-C315-4DE9-8A31-975E19E6841F}" type="presOf" srcId="{82E60C09-D703-41FA-959D-5A225E1456B5}" destId="{9F29BCE2-3351-48CD-957D-8DF4543741AD}" srcOrd="0" destOrd="0" presId="urn:microsoft.com/office/officeart/2005/8/layout/vList4"/>
    <dgm:cxn modelId="{1C1663A0-879E-4AB8-90D4-D05B12E1C061}" srcId="{478BE227-9820-4D98-A9CD-97B2D9E3B8AB}" destId="{82E60C09-D703-41FA-959D-5A225E1456B5}" srcOrd="2" destOrd="0" parTransId="{D48FFD56-7CC9-4E3E-A07F-415D43880D6D}" sibTransId="{27FD1BDF-5615-41DC-A73A-D06CA406415F}"/>
    <dgm:cxn modelId="{41DD34BD-4535-4008-AE14-34FAF0698842}" type="presOf" srcId="{2690A637-7131-41BC-AD5C-A22D39B856D3}" destId="{0944E0F5-AD55-4939-BEB1-F3AAFF0EBFAD}" srcOrd="1" destOrd="0" presId="urn:microsoft.com/office/officeart/2005/8/layout/vList4"/>
    <dgm:cxn modelId="{965A4055-19C5-44B6-B8EA-4E16FAE9939E}" type="presOf" srcId="{DB8D60A4-269B-4245-8561-7DAFB13B45B3}" destId="{37D58C64-A2ED-4614-998D-940BE19139A2}" srcOrd="0" destOrd="0" presId="urn:microsoft.com/office/officeart/2005/8/layout/vList4"/>
    <dgm:cxn modelId="{AADA3E6A-B47F-4C3A-B8B2-C3799D73ED3F}" type="presOf" srcId="{611AE69A-18C1-4018-90DA-2ADD67668F06}" destId="{B1A893E1-983F-4C5C-B225-DED63EE432AF}" srcOrd="1" destOrd="0" presId="urn:microsoft.com/office/officeart/2005/8/layout/vList4"/>
    <dgm:cxn modelId="{7F3783D1-F084-457A-A52F-0489FC821960}" type="presOf" srcId="{DB8D60A4-269B-4245-8561-7DAFB13B45B3}" destId="{71DCBDAF-2AC3-4928-8923-005113EA9420}" srcOrd="1" destOrd="0" presId="urn:microsoft.com/office/officeart/2005/8/layout/vList4"/>
    <dgm:cxn modelId="{2C853775-0448-43C0-98C8-331EBD043D34}" srcId="{478BE227-9820-4D98-A9CD-97B2D9E3B8AB}" destId="{611AE69A-18C1-4018-90DA-2ADD67668F06}" srcOrd="3" destOrd="0" parTransId="{BE868C33-D4F5-4F9C-B069-82BAB7CDEEA7}" sibTransId="{C5F7642E-23FB-4C67-9D94-4BF7F1E3A2B7}"/>
    <dgm:cxn modelId="{37C5F5AA-E051-4800-A66F-F2A236848C19}" type="presParOf" srcId="{A9955180-08EF-4749-9557-78BEDBF81578}" destId="{D70749E8-0728-463E-89E9-725275B3697A}" srcOrd="0" destOrd="0" presId="urn:microsoft.com/office/officeart/2005/8/layout/vList4"/>
    <dgm:cxn modelId="{71E7D184-4B1D-42C6-A2AA-C55EB8B7673F}" type="presParOf" srcId="{D70749E8-0728-463E-89E9-725275B3697A}" destId="{306C459A-B3E9-4FF1-B9ED-03DDC0356F28}" srcOrd="0" destOrd="0" presId="urn:microsoft.com/office/officeart/2005/8/layout/vList4"/>
    <dgm:cxn modelId="{D02D4294-A6F4-48F1-B07D-3187D90A0DB8}" type="presParOf" srcId="{D70749E8-0728-463E-89E9-725275B3697A}" destId="{70BEF9C2-3ADA-42FD-A1EA-707763B7935A}" srcOrd="1" destOrd="0" presId="urn:microsoft.com/office/officeart/2005/8/layout/vList4"/>
    <dgm:cxn modelId="{D958FC9C-240A-4F75-9472-91BC1D68F6B7}" type="presParOf" srcId="{D70749E8-0728-463E-89E9-725275B3697A}" destId="{0944E0F5-AD55-4939-BEB1-F3AAFF0EBFAD}" srcOrd="2" destOrd="0" presId="urn:microsoft.com/office/officeart/2005/8/layout/vList4"/>
    <dgm:cxn modelId="{154FDF9F-203D-4EDF-98BA-F9D14A34FEA4}" type="presParOf" srcId="{A9955180-08EF-4749-9557-78BEDBF81578}" destId="{0B3A3FA2-B922-4978-A03C-6A6FCA37DA7A}" srcOrd="1" destOrd="0" presId="urn:microsoft.com/office/officeart/2005/8/layout/vList4"/>
    <dgm:cxn modelId="{B5AE694E-ED22-4BE9-A04B-0B6233CE586E}" type="presParOf" srcId="{A9955180-08EF-4749-9557-78BEDBF81578}" destId="{C49D10A2-5D9C-4246-8E5E-7AA9284CFE48}" srcOrd="2" destOrd="0" presId="urn:microsoft.com/office/officeart/2005/8/layout/vList4"/>
    <dgm:cxn modelId="{438E6C11-CA17-4F38-BAB8-B4B2860661FD}" type="presParOf" srcId="{C49D10A2-5D9C-4246-8E5E-7AA9284CFE48}" destId="{8B31DBE4-214F-4F97-B7E0-7572F396E367}" srcOrd="0" destOrd="0" presId="urn:microsoft.com/office/officeart/2005/8/layout/vList4"/>
    <dgm:cxn modelId="{7D23CD23-FEFA-42B9-ACE4-B076D3C2857B}" type="presParOf" srcId="{C49D10A2-5D9C-4246-8E5E-7AA9284CFE48}" destId="{0F39319C-1D04-4362-B0E2-6101AB836872}" srcOrd="1" destOrd="0" presId="urn:microsoft.com/office/officeart/2005/8/layout/vList4"/>
    <dgm:cxn modelId="{8B9A844A-6980-41A6-8440-1D8ED417828A}" type="presParOf" srcId="{C49D10A2-5D9C-4246-8E5E-7AA9284CFE48}" destId="{5D1C5395-5A49-4CDB-9407-C362AFD2A070}" srcOrd="2" destOrd="0" presId="urn:microsoft.com/office/officeart/2005/8/layout/vList4"/>
    <dgm:cxn modelId="{BDD8207F-3D0D-4CFF-A237-A54E2BC16123}" type="presParOf" srcId="{A9955180-08EF-4749-9557-78BEDBF81578}" destId="{3BD2762B-53B3-43FC-B1DC-10490595AE7E}" srcOrd="3" destOrd="0" presId="urn:microsoft.com/office/officeart/2005/8/layout/vList4"/>
    <dgm:cxn modelId="{644B5373-4280-4E2F-B1F9-DBC705FB1385}" type="presParOf" srcId="{A9955180-08EF-4749-9557-78BEDBF81578}" destId="{8AE204E4-5F00-4A91-BACB-7DEB9E869584}" srcOrd="4" destOrd="0" presId="urn:microsoft.com/office/officeart/2005/8/layout/vList4"/>
    <dgm:cxn modelId="{233DBA21-6775-4CD6-B321-A7C4B6D2E6AC}" type="presParOf" srcId="{8AE204E4-5F00-4A91-BACB-7DEB9E869584}" destId="{9F29BCE2-3351-48CD-957D-8DF4543741AD}" srcOrd="0" destOrd="0" presId="urn:microsoft.com/office/officeart/2005/8/layout/vList4"/>
    <dgm:cxn modelId="{13B69368-D9FD-4B1E-B775-6D031B1DDB9B}" type="presParOf" srcId="{8AE204E4-5F00-4A91-BACB-7DEB9E869584}" destId="{84DA483C-5533-4274-8AAA-DA4916117CBA}" srcOrd="1" destOrd="0" presId="urn:microsoft.com/office/officeart/2005/8/layout/vList4"/>
    <dgm:cxn modelId="{1E520485-D517-4089-ABD5-F199ED95052B}" type="presParOf" srcId="{8AE204E4-5F00-4A91-BACB-7DEB9E869584}" destId="{F8506F6C-E1E4-4525-A197-D54C59ABF134}" srcOrd="2" destOrd="0" presId="urn:microsoft.com/office/officeart/2005/8/layout/vList4"/>
    <dgm:cxn modelId="{BCA92DCB-4631-43D3-A8AB-3F9A07A8247D}" type="presParOf" srcId="{A9955180-08EF-4749-9557-78BEDBF81578}" destId="{0CF21941-B8AF-4745-B820-94EC9B03FB23}" srcOrd="5" destOrd="0" presId="urn:microsoft.com/office/officeart/2005/8/layout/vList4"/>
    <dgm:cxn modelId="{4C4DC52B-8D0C-4FE7-B95C-3B153905E430}" type="presParOf" srcId="{A9955180-08EF-4749-9557-78BEDBF81578}" destId="{18E30220-E4AD-4B18-9185-379EFA3AFE83}" srcOrd="6" destOrd="0" presId="urn:microsoft.com/office/officeart/2005/8/layout/vList4"/>
    <dgm:cxn modelId="{ACA482B3-9D4B-4C45-9901-F242B052CB12}" type="presParOf" srcId="{18E30220-E4AD-4B18-9185-379EFA3AFE83}" destId="{29267ADA-D7C2-4E21-8214-6AD5508222A0}" srcOrd="0" destOrd="0" presId="urn:microsoft.com/office/officeart/2005/8/layout/vList4"/>
    <dgm:cxn modelId="{F52ECF06-3751-401A-8330-58DA087A2534}" type="presParOf" srcId="{18E30220-E4AD-4B18-9185-379EFA3AFE83}" destId="{AFC4F10A-E577-4E3E-91E6-F685FB82CEE3}" srcOrd="1" destOrd="0" presId="urn:microsoft.com/office/officeart/2005/8/layout/vList4"/>
    <dgm:cxn modelId="{95F8A098-EF7D-40D1-8857-DDEEF390A3A4}" type="presParOf" srcId="{18E30220-E4AD-4B18-9185-379EFA3AFE83}" destId="{B1A893E1-983F-4C5C-B225-DED63EE432AF}" srcOrd="2" destOrd="0" presId="urn:microsoft.com/office/officeart/2005/8/layout/vList4"/>
    <dgm:cxn modelId="{381F0410-DFF2-4853-94FC-EA1829D3B00D}" type="presParOf" srcId="{A9955180-08EF-4749-9557-78BEDBF81578}" destId="{81F82275-6562-468A-B244-5845EB6B81D3}" srcOrd="7" destOrd="0" presId="urn:microsoft.com/office/officeart/2005/8/layout/vList4"/>
    <dgm:cxn modelId="{520605AE-1F4F-4E06-913E-FCA4F959CFDD}" type="presParOf" srcId="{A9955180-08EF-4749-9557-78BEDBF81578}" destId="{4F9F2ED5-397E-4CA0-96C8-B0289BF6E0B7}" srcOrd="8" destOrd="0" presId="urn:microsoft.com/office/officeart/2005/8/layout/vList4"/>
    <dgm:cxn modelId="{17D2EEB8-C27D-4BE1-BB0E-AC752EE3106E}" type="presParOf" srcId="{4F9F2ED5-397E-4CA0-96C8-B0289BF6E0B7}" destId="{37D58C64-A2ED-4614-998D-940BE19139A2}" srcOrd="0" destOrd="0" presId="urn:microsoft.com/office/officeart/2005/8/layout/vList4"/>
    <dgm:cxn modelId="{0DCC6A90-DFBB-4C67-A503-2B4DBF3EFA79}" type="presParOf" srcId="{4F9F2ED5-397E-4CA0-96C8-B0289BF6E0B7}" destId="{08A94D92-BE23-4D91-B6B5-341424E7F1C2}" srcOrd="1" destOrd="0" presId="urn:microsoft.com/office/officeart/2005/8/layout/vList4"/>
    <dgm:cxn modelId="{6A98146A-144D-4E5B-83D0-27533C287CC0}" type="presParOf" srcId="{4F9F2ED5-397E-4CA0-96C8-B0289BF6E0B7}" destId="{71DCBDAF-2AC3-4928-8923-005113EA9420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8DAA66-316E-4DA9-9AB1-83697E724309}" type="doc">
      <dgm:prSet loTypeId="urn:microsoft.com/office/officeart/2005/8/layout/hProcess4" loCatId="process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es-HN"/>
        </a:p>
      </dgm:t>
    </dgm:pt>
    <dgm:pt modelId="{8AA40CDC-EA1B-4030-8437-0F54F0B70722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Notificación</a:t>
          </a:r>
          <a:r>
            <a:rPr lang="es-HN" dirty="0" smtClean="0"/>
            <a:t> </a:t>
          </a:r>
          <a:endParaRPr lang="es-HN" dirty="0"/>
        </a:p>
      </dgm:t>
    </dgm:pt>
    <dgm:pt modelId="{70036D37-A689-467A-BF62-0042C1AB11BA}" type="parTrans" cxnId="{32F88534-4CC2-4278-9945-ABDE8C2C8C8A}">
      <dgm:prSet/>
      <dgm:spPr/>
      <dgm:t>
        <a:bodyPr/>
        <a:lstStyle/>
        <a:p>
          <a:endParaRPr lang="es-HN"/>
        </a:p>
      </dgm:t>
    </dgm:pt>
    <dgm:pt modelId="{5F46EFD1-B9A0-4E6C-AA99-06F235810837}" type="sibTrans" cxnId="{32F88534-4CC2-4278-9945-ABDE8C2C8C8A}">
      <dgm:prSet/>
      <dgm:spPr/>
      <dgm:t>
        <a:bodyPr/>
        <a:lstStyle/>
        <a:p>
          <a:endParaRPr lang="es-HN"/>
        </a:p>
      </dgm:t>
    </dgm:pt>
    <dgm:pt modelId="{1A527518-D8B4-4235-AB6E-6FE08C1B5F76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Audiencia de Justificación </a:t>
          </a:r>
          <a:endParaRPr lang="es-HN" dirty="0">
            <a:solidFill>
              <a:schemeClr val="tx1"/>
            </a:solidFill>
          </a:endParaRPr>
        </a:p>
      </dgm:t>
    </dgm:pt>
    <dgm:pt modelId="{D04E4AEB-CF35-4CEB-8C71-A4186445FBA3}" type="parTrans" cxnId="{F3F3CCFA-2B98-455C-AA00-B1349943C8E3}">
      <dgm:prSet/>
      <dgm:spPr/>
      <dgm:t>
        <a:bodyPr/>
        <a:lstStyle/>
        <a:p>
          <a:endParaRPr lang="es-HN"/>
        </a:p>
      </dgm:t>
    </dgm:pt>
    <dgm:pt modelId="{EA00DB4E-FAF6-4446-BBE3-BAB525DC261C}" type="sibTrans" cxnId="{F3F3CCFA-2B98-455C-AA00-B1349943C8E3}">
      <dgm:prSet/>
      <dgm:spPr/>
      <dgm:t>
        <a:bodyPr/>
        <a:lstStyle/>
        <a:p>
          <a:endParaRPr lang="es-HN"/>
        </a:p>
      </dgm:t>
    </dgm:pt>
    <dgm:pt modelId="{478511C8-36AE-407F-9AAB-7287D2612EA5}">
      <dgm:prSet phldrT="[Texto]"/>
      <dgm:spPr/>
      <dgm:t>
        <a:bodyPr/>
        <a:lstStyle/>
        <a:p>
          <a:r>
            <a:rPr lang="es-HN" dirty="0" smtClean="0"/>
            <a:t>Desvirtuar cargos</a:t>
          </a:r>
          <a:endParaRPr lang="es-HN" dirty="0"/>
        </a:p>
      </dgm:t>
    </dgm:pt>
    <dgm:pt modelId="{7880FA54-787F-4038-A6BA-740E5B434B18}" type="parTrans" cxnId="{BE115132-0DEC-4702-BD07-E0CFA1397061}">
      <dgm:prSet/>
      <dgm:spPr/>
      <dgm:t>
        <a:bodyPr/>
        <a:lstStyle/>
        <a:p>
          <a:endParaRPr lang="es-HN"/>
        </a:p>
      </dgm:t>
    </dgm:pt>
    <dgm:pt modelId="{4E94E2D1-A965-447A-84C8-07F2D5F763D5}" type="sibTrans" cxnId="{BE115132-0DEC-4702-BD07-E0CFA1397061}">
      <dgm:prSet/>
      <dgm:spPr/>
      <dgm:t>
        <a:bodyPr/>
        <a:lstStyle/>
        <a:p>
          <a:endParaRPr lang="es-HN"/>
        </a:p>
      </dgm:t>
    </dgm:pt>
    <dgm:pt modelId="{81F2044A-DAA0-4317-BB79-2BBC9F8A8321}">
      <dgm:prSet phldrT="[Texto]"/>
      <dgm:spPr/>
      <dgm:t>
        <a:bodyPr/>
        <a:lstStyle/>
        <a:p>
          <a:r>
            <a:rPr lang="es-HN" dirty="0" smtClean="0"/>
            <a:t>Archivo</a:t>
          </a:r>
          <a:endParaRPr lang="es-HN" dirty="0"/>
        </a:p>
      </dgm:t>
    </dgm:pt>
    <dgm:pt modelId="{F1A0F5BE-9B2A-4076-B9D7-106677700379}" type="parTrans" cxnId="{12AEFCC3-F6C9-4DCB-81E2-42B6B830A557}">
      <dgm:prSet/>
      <dgm:spPr/>
      <dgm:t>
        <a:bodyPr/>
        <a:lstStyle/>
        <a:p>
          <a:endParaRPr lang="es-HN"/>
        </a:p>
      </dgm:t>
    </dgm:pt>
    <dgm:pt modelId="{403A155D-4E95-48B5-AC04-79C04A3F6B39}" type="sibTrans" cxnId="{12AEFCC3-F6C9-4DCB-81E2-42B6B830A557}">
      <dgm:prSet/>
      <dgm:spPr/>
      <dgm:t>
        <a:bodyPr/>
        <a:lstStyle/>
        <a:p>
          <a:endParaRPr lang="es-HN"/>
        </a:p>
      </dgm:t>
    </dgm:pt>
    <dgm:pt modelId="{4A8F84D3-B418-499F-8F9A-3F9B1DABD038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Aplicación de Sanción</a:t>
          </a:r>
          <a:endParaRPr lang="es-HN" dirty="0">
            <a:solidFill>
              <a:schemeClr val="tx1"/>
            </a:solidFill>
          </a:endParaRPr>
        </a:p>
      </dgm:t>
    </dgm:pt>
    <dgm:pt modelId="{1F01FDE9-84AE-40D9-A094-A6A8EB440628}" type="parTrans" cxnId="{A857AF7E-A8BD-4173-B94A-860DC307D346}">
      <dgm:prSet/>
      <dgm:spPr/>
      <dgm:t>
        <a:bodyPr/>
        <a:lstStyle/>
        <a:p>
          <a:endParaRPr lang="es-HN"/>
        </a:p>
      </dgm:t>
    </dgm:pt>
    <dgm:pt modelId="{7DF74DF5-D615-491D-A411-A0F3878F70CA}" type="sibTrans" cxnId="{A857AF7E-A8BD-4173-B94A-860DC307D346}">
      <dgm:prSet/>
      <dgm:spPr/>
      <dgm:t>
        <a:bodyPr/>
        <a:lstStyle/>
        <a:p>
          <a:endParaRPr lang="es-HN"/>
        </a:p>
      </dgm:t>
    </dgm:pt>
    <dgm:pt modelId="{B148F3BA-58BE-440A-B25F-9F6DE54C2E22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Recurso de Reposición </a:t>
          </a:r>
          <a:endParaRPr lang="es-HN" dirty="0">
            <a:solidFill>
              <a:schemeClr val="tx1"/>
            </a:solidFill>
          </a:endParaRPr>
        </a:p>
      </dgm:t>
    </dgm:pt>
    <dgm:pt modelId="{F83A63AB-5597-4CD7-8A7C-D0EDAA48D35C}" type="parTrans" cxnId="{D4F2142B-07FC-47C8-B7E6-A8DC2184F83D}">
      <dgm:prSet/>
      <dgm:spPr/>
      <dgm:t>
        <a:bodyPr/>
        <a:lstStyle/>
        <a:p>
          <a:endParaRPr lang="es-HN"/>
        </a:p>
      </dgm:t>
    </dgm:pt>
    <dgm:pt modelId="{2CCDE984-096B-43A2-9753-108F57299266}" type="sibTrans" cxnId="{D4F2142B-07FC-47C8-B7E6-A8DC2184F83D}">
      <dgm:prSet/>
      <dgm:spPr/>
      <dgm:t>
        <a:bodyPr/>
        <a:lstStyle/>
        <a:p>
          <a:endParaRPr lang="es-HN"/>
        </a:p>
      </dgm:t>
    </dgm:pt>
    <dgm:pt modelId="{0566C4BB-6F0D-4417-AB0A-46E40597E3D1}">
      <dgm:prSet/>
      <dgm:spPr/>
      <dgm:t>
        <a:bodyPr/>
        <a:lstStyle/>
        <a:p>
          <a:pPr algn="ctr"/>
          <a:r>
            <a:rPr lang="es-HN" dirty="0" smtClean="0"/>
            <a:t>Ante la Secretaria General de la Institución </a:t>
          </a:r>
          <a:endParaRPr lang="es-HN" dirty="0"/>
        </a:p>
      </dgm:t>
    </dgm:pt>
    <dgm:pt modelId="{4F1666E5-91C8-4A5C-AB00-2B7B7440B543}" type="parTrans" cxnId="{B8637DB1-AA2B-45B6-BAA6-68A124EDE8FF}">
      <dgm:prSet/>
      <dgm:spPr/>
      <dgm:t>
        <a:bodyPr/>
        <a:lstStyle/>
        <a:p>
          <a:endParaRPr lang="es-HN"/>
        </a:p>
      </dgm:t>
    </dgm:pt>
    <dgm:pt modelId="{85F08532-5A6D-4881-ACD0-256A8DACB774}" type="sibTrans" cxnId="{B8637DB1-AA2B-45B6-BAA6-68A124EDE8FF}">
      <dgm:prSet/>
      <dgm:spPr/>
      <dgm:t>
        <a:bodyPr/>
        <a:lstStyle/>
        <a:p>
          <a:endParaRPr lang="es-HN"/>
        </a:p>
      </dgm:t>
    </dgm:pt>
    <dgm:pt modelId="{DF767430-A82B-4943-BEDC-842F3E03167F}">
      <dgm:prSet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Recurso de Apelación </a:t>
          </a:r>
          <a:endParaRPr lang="es-HN" dirty="0">
            <a:solidFill>
              <a:schemeClr val="tx1"/>
            </a:solidFill>
          </a:endParaRPr>
        </a:p>
      </dgm:t>
    </dgm:pt>
    <dgm:pt modelId="{03A0B3A0-1522-41F2-A58C-39D6880C8B39}" type="parTrans" cxnId="{9B13E755-887B-406C-976C-410A514FE80D}">
      <dgm:prSet/>
      <dgm:spPr/>
      <dgm:t>
        <a:bodyPr/>
        <a:lstStyle/>
        <a:p>
          <a:endParaRPr lang="es-HN"/>
        </a:p>
      </dgm:t>
    </dgm:pt>
    <dgm:pt modelId="{0C786C77-7BE0-4FA2-830F-7C256B078DEA}" type="sibTrans" cxnId="{9B13E755-887B-406C-976C-410A514FE80D}">
      <dgm:prSet/>
      <dgm:spPr/>
      <dgm:t>
        <a:bodyPr/>
        <a:lstStyle/>
        <a:p>
          <a:endParaRPr lang="es-HN"/>
        </a:p>
      </dgm:t>
    </dgm:pt>
    <dgm:pt modelId="{AA237B94-91AB-4274-8F28-13E699661186}">
      <dgm:prSet/>
      <dgm:spPr/>
      <dgm:t>
        <a:bodyPr/>
        <a:lstStyle/>
        <a:p>
          <a:pPr algn="ctr"/>
          <a:r>
            <a:rPr lang="es-HN" dirty="0" smtClean="0"/>
            <a:t>Ante el TSC</a:t>
          </a:r>
          <a:endParaRPr lang="es-HN" dirty="0"/>
        </a:p>
      </dgm:t>
    </dgm:pt>
    <dgm:pt modelId="{11F8F5DC-C987-4C99-B4E7-909A6EEC6684}" type="parTrans" cxnId="{A8CF9D7E-EACE-47F5-B5EE-1D11053034DF}">
      <dgm:prSet/>
      <dgm:spPr/>
      <dgm:t>
        <a:bodyPr/>
        <a:lstStyle/>
        <a:p>
          <a:endParaRPr lang="es-HN"/>
        </a:p>
      </dgm:t>
    </dgm:pt>
    <dgm:pt modelId="{9924C354-55A0-4DF9-9130-9618D9333E00}" type="sibTrans" cxnId="{A8CF9D7E-EACE-47F5-B5EE-1D11053034DF}">
      <dgm:prSet/>
      <dgm:spPr/>
      <dgm:t>
        <a:bodyPr/>
        <a:lstStyle/>
        <a:p>
          <a:endParaRPr lang="es-HN"/>
        </a:p>
      </dgm:t>
    </dgm:pt>
    <dgm:pt modelId="{69B8A767-05A6-4DDF-8C7E-1FEA28F64AD9}">
      <dgm:prSet/>
      <dgm:spPr/>
      <dgm:t>
        <a:bodyPr/>
        <a:lstStyle/>
        <a:p>
          <a:pPr algn="ctr"/>
          <a:endParaRPr lang="es-HN" dirty="0"/>
        </a:p>
      </dgm:t>
    </dgm:pt>
    <dgm:pt modelId="{B139655E-DE7E-4D2A-9D21-ED27D7A7D4B7}" type="parTrans" cxnId="{89B5F818-9719-48E7-806C-7F8CA0C5986B}">
      <dgm:prSet/>
      <dgm:spPr/>
      <dgm:t>
        <a:bodyPr/>
        <a:lstStyle/>
        <a:p>
          <a:endParaRPr lang="es-HN"/>
        </a:p>
      </dgm:t>
    </dgm:pt>
    <dgm:pt modelId="{D8D1F84A-A938-4657-B238-10D8DCE37B67}" type="sibTrans" cxnId="{89B5F818-9719-48E7-806C-7F8CA0C5986B}">
      <dgm:prSet/>
      <dgm:spPr/>
      <dgm:t>
        <a:bodyPr/>
        <a:lstStyle/>
        <a:p>
          <a:endParaRPr lang="es-HN"/>
        </a:p>
      </dgm:t>
    </dgm:pt>
    <dgm:pt modelId="{DAF43357-2017-4FBD-84EB-6600DF60A811}">
      <dgm:prSet/>
      <dgm:spPr/>
      <dgm:t>
        <a:bodyPr/>
        <a:lstStyle/>
        <a:p>
          <a:pPr algn="ctr"/>
          <a:endParaRPr lang="es-HN" dirty="0"/>
        </a:p>
      </dgm:t>
    </dgm:pt>
    <dgm:pt modelId="{0E1ADB00-3E51-4AEE-83D1-1877ECDDB950}" type="parTrans" cxnId="{539E39BF-67F1-410F-A805-0FF255136ED6}">
      <dgm:prSet/>
      <dgm:spPr/>
      <dgm:t>
        <a:bodyPr/>
        <a:lstStyle/>
        <a:p>
          <a:endParaRPr lang="es-HN"/>
        </a:p>
      </dgm:t>
    </dgm:pt>
    <dgm:pt modelId="{A85BA3F0-2BEB-4D15-A8E0-C847D1D44F54}" type="sibTrans" cxnId="{539E39BF-67F1-410F-A805-0FF255136ED6}">
      <dgm:prSet/>
      <dgm:spPr/>
      <dgm:t>
        <a:bodyPr/>
        <a:lstStyle/>
        <a:p>
          <a:endParaRPr lang="es-HN"/>
        </a:p>
      </dgm:t>
    </dgm:pt>
    <dgm:pt modelId="{DA4C344B-1055-437E-B864-C2193FA91638}" type="pres">
      <dgm:prSet presAssocID="{E38DAA66-316E-4DA9-9AB1-83697E724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2BE5842F-7835-4253-969B-6EAF79C2ED4E}" type="pres">
      <dgm:prSet presAssocID="{E38DAA66-316E-4DA9-9AB1-83697E724309}" presName="tSp" presStyleCnt="0"/>
      <dgm:spPr/>
      <dgm:t>
        <a:bodyPr/>
        <a:lstStyle/>
        <a:p>
          <a:endParaRPr lang="es-HN"/>
        </a:p>
      </dgm:t>
    </dgm:pt>
    <dgm:pt modelId="{D5CF0836-D66A-4DF3-AB6E-0E68AF4B7D3B}" type="pres">
      <dgm:prSet presAssocID="{E38DAA66-316E-4DA9-9AB1-83697E724309}" presName="bSp" presStyleCnt="0"/>
      <dgm:spPr/>
      <dgm:t>
        <a:bodyPr/>
        <a:lstStyle/>
        <a:p>
          <a:endParaRPr lang="es-HN"/>
        </a:p>
      </dgm:t>
    </dgm:pt>
    <dgm:pt modelId="{9D390E10-E446-4372-8C47-13A7195F5DA3}" type="pres">
      <dgm:prSet presAssocID="{E38DAA66-316E-4DA9-9AB1-83697E724309}" presName="process" presStyleCnt="0"/>
      <dgm:spPr/>
      <dgm:t>
        <a:bodyPr/>
        <a:lstStyle/>
        <a:p>
          <a:endParaRPr lang="es-HN"/>
        </a:p>
      </dgm:t>
    </dgm:pt>
    <dgm:pt modelId="{CFA99934-50CC-441E-AF41-F4FAFC21414D}" type="pres">
      <dgm:prSet presAssocID="{8AA40CDC-EA1B-4030-8437-0F54F0B70722}" presName="composite1" presStyleCnt="0"/>
      <dgm:spPr/>
      <dgm:t>
        <a:bodyPr/>
        <a:lstStyle/>
        <a:p>
          <a:endParaRPr lang="es-HN"/>
        </a:p>
      </dgm:t>
    </dgm:pt>
    <dgm:pt modelId="{75E4461C-B8EA-4FD6-A427-F1CB7A63DAE1}" type="pres">
      <dgm:prSet presAssocID="{8AA40CDC-EA1B-4030-8437-0F54F0B70722}" presName="dummyNode1" presStyleLbl="node1" presStyleIdx="0" presStyleCnt="5"/>
      <dgm:spPr/>
      <dgm:t>
        <a:bodyPr/>
        <a:lstStyle/>
        <a:p>
          <a:endParaRPr lang="es-HN"/>
        </a:p>
      </dgm:t>
    </dgm:pt>
    <dgm:pt modelId="{5288029B-C32F-4735-970C-DE083C025E9A}" type="pres">
      <dgm:prSet presAssocID="{8AA40CDC-EA1B-4030-8437-0F54F0B70722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A9D4DF6-4C18-4709-B457-C53C470448DC}" type="pres">
      <dgm:prSet presAssocID="{8AA40CDC-EA1B-4030-8437-0F54F0B7072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8889C6E-02F8-438F-ACC1-20FE74885C60}" type="pres">
      <dgm:prSet presAssocID="{8AA40CDC-EA1B-4030-8437-0F54F0B70722}" presName="parentNode1" presStyleLbl="node1" presStyleIdx="0" presStyleCnt="5" custLinFactY="-4454" custLinFactNeighborX="-1298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646FC9A-53E4-44FC-8B2A-A5523D2F6BCE}" type="pres">
      <dgm:prSet presAssocID="{8AA40CDC-EA1B-4030-8437-0F54F0B70722}" presName="connSite1" presStyleCnt="0"/>
      <dgm:spPr/>
      <dgm:t>
        <a:bodyPr/>
        <a:lstStyle/>
        <a:p>
          <a:endParaRPr lang="es-HN"/>
        </a:p>
      </dgm:t>
    </dgm:pt>
    <dgm:pt modelId="{6CDD8E78-51AA-43DD-A4A2-891FB3B39E64}" type="pres">
      <dgm:prSet presAssocID="{5F46EFD1-B9A0-4E6C-AA99-06F235810837}" presName="Name9" presStyleLbl="sibTrans2D1" presStyleIdx="0" presStyleCnt="4"/>
      <dgm:spPr/>
      <dgm:t>
        <a:bodyPr/>
        <a:lstStyle/>
        <a:p>
          <a:endParaRPr lang="es-HN"/>
        </a:p>
      </dgm:t>
    </dgm:pt>
    <dgm:pt modelId="{5102CD90-6E6B-4FE3-8F40-A231E199CA9B}" type="pres">
      <dgm:prSet presAssocID="{1A527518-D8B4-4235-AB6E-6FE08C1B5F76}" presName="composite2" presStyleCnt="0"/>
      <dgm:spPr/>
      <dgm:t>
        <a:bodyPr/>
        <a:lstStyle/>
        <a:p>
          <a:endParaRPr lang="es-HN"/>
        </a:p>
      </dgm:t>
    </dgm:pt>
    <dgm:pt modelId="{859E0740-E4B8-4378-B1CD-BC3E992CF463}" type="pres">
      <dgm:prSet presAssocID="{1A527518-D8B4-4235-AB6E-6FE08C1B5F76}" presName="dummyNode2" presStyleLbl="node1" presStyleIdx="0" presStyleCnt="5"/>
      <dgm:spPr/>
      <dgm:t>
        <a:bodyPr/>
        <a:lstStyle/>
        <a:p>
          <a:endParaRPr lang="es-HN"/>
        </a:p>
      </dgm:t>
    </dgm:pt>
    <dgm:pt modelId="{08B5BEBB-4B27-45A6-8913-0247F2FABEE0}" type="pres">
      <dgm:prSet presAssocID="{1A527518-D8B4-4235-AB6E-6FE08C1B5F76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F123E65-6B01-456E-9389-24B9841568E3}" type="pres">
      <dgm:prSet presAssocID="{1A527518-D8B4-4235-AB6E-6FE08C1B5F76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1E889D3-FD65-49FF-862B-719FCEADA770}" type="pres">
      <dgm:prSet presAssocID="{1A527518-D8B4-4235-AB6E-6FE08C1B5F76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BBECCD2-D888-46E0-9633-7F788456E85C}" type="pres">
      <dgm:prSet presAssocID="{1A527518-D8B4-4235-AB6E-6FE08C1B5F76}" presName="connSite2" presStyleCnt="0"/>
      <dgm:spPr/>
      <dgm:t>
        <a:bodyPr/>
        <a:lstStyle/>
        <a:p>
          <a:endParaRPr lang="es-HN"/>
        </a:p>
      </dgm:t>
    </dgm:pt>
    <dgm:pt modelId="{D79A67D7-EC48-4E58-AD9F-FCC0BA619805}" type="pres">
      <dgm:prSet presAssocID="{EA00DB4E-FAF6-4446-BBE3-BAB525DC261C}" presName="Name18" presStyleLbl="sibTrans2D1" presStyleIdx="1" presStyleCnt="4"/>
      <dgm:spPr/>
      <dgm:t>
        <a:bodyPr/>
        <a:lstStyle/>
        <a:p>
          <a:endParaRPr lang="es-HN"/>
        </a:p>
      </dgm:t>
    </dgm:pt>
    <dgm:pt modelId="{DF188C60-C244-4F02-96F8-FC1E5BB246E0}" type="pres">
      <dgm:prSet presAssocID="{4A8F84D3-B418-499F-8F9A-3F9B1DABD038}" presName="composite1" presStyleCnt="0"/>
      <dgm:spPr/>
      <dgm:t>
        <a:bodyPr/>
        <a:lstStyle/>
        <a:p>
          <a:endParaRPr lang="es-HN"/>
        </a:p>
      </dgm:t>
    </dgm:pt>
    <dgm:pt modelId="{DDCC350A-B272-40DE-97A0-7B5198ACC466}" type="pres">
      <dgm:prSet presAssocID="{4A8F84D3-B418-499F-8F9A-3F9B1DABD038}" presName="dummyNode1" presStyleLbl="node1" presStyleIdx="1" presStyleCnt="5"/>
      <dgm:spPr/>
      <dgm:t>
        <a:bodyPr/>
        <a:lstStyle/>
        <a:p>
          <a:endParaRPr lang="es-HN"/>
        </a:p>
      </dgm:t>
    </dgm:pt>
    <dgm:pt modelId="{0A056E87-916C-449B-9454-5AE634FACCDB}" type="pres">
      <dgm:prSet presAssocID="{4A8F84D3-B418-499F-8F9A-3F9B1DABD038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F175BCE-67E1-44D5-B7F0-C2950A4943FD}" type="pres">
      <dgm:prSet presAssocID="{4A8F84D3-B418-499F-8F9A-3F9B1DABD038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87280BF-44AB-474D-90C9-65547B52AB04}" type="pres">
      <dgm:prSet presAssocID="{4A8F84D3-B418-499F-8F9A-3F9B1DABD038}" presName="parentNode1" presStyleLbl="node1" presStyleIdx="2" presStyleCnt="5" custLinFactY="-15335" custLinFactNeighborX="-125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0198A0E-DAA7-499A-813F-33DB253189B7}" type="pres">
      <dgm:prSet presAssocID="{4A8F84D3-B418-499F-8F9A-3F9B1DABD038}" presName="connSite1" presStyleCnt="0"/>
      <dgm:spPr/>
      <dgm:t>
        <a:bodyPr/>
        <a:lstStyle/>
        <a:p>
          <a:endParaRPr lang="es-HN"/>
        </a:p>
      </dgm:t>
    </dgm:pt>
    <dgm:pt modelId="{F1555EC7-93D2-4243-BD1D-9E1E92C549F7}" type="pres">
      <dgm:prSet presAssocID="{7DF74DF5-D615-491D-A411-A0F3878F70CA}" presName="Name9" presStyleLbl="sibTrans2D1" presStyleIdx="2" presStyleCnt="4"/>
      <dgm:spPr/>
      <dgm:t>
        <a:bodyPr/>
        <a:lstStyle/>
        <a:p>
          <a:endParaRPr lang="es-HN"/>
        </a:p>
      </dgm:t>
    </dgm:pt>
    <dgm:pt modelId="{13DAB134-81CF-47B8-8955-3FB2F69CF478}" type="pres">
      <dgm:prSet presAssocID="{B148F3BA-58BE-440A-B25F-9F6DE54C2E22}" presName="composite2" presStyleCnt="0"/>
      <dgm:spPr/>
      <dgm:t>
        <a:bodyPr/>
        <a:lstStyle/>
        <a:p>
          <a:endParaRPr lang="es-HN"/>
        </a:p>
      </dgm:t>
    </dgm:pt>
    <dgm:pt modelId="{2D8E0759-5851-4591-98DC-5FD2608E7EDC}" type="pres">
      <dgm:prSet presAssocID="{B148F3BA-58BE-440A-B25F-9F6DE54C2E22}" presName="dummyNode2" presStyleLbl="node1" presStyleIdx="2" presStyleCnt="5"/>
      <dgm:spPr/>
      <dgm:t>
        <a:bodyPr/>
        <a:lstStyle/>
        <a:p>
          <a:endParaRPr lang="es-HN"/>
        </a:p>
      </dgm:t>
    </dgm:pt>
    <dgm:pt modelId="{3F473093-7C0A-44CA-9DED-7758E2DC6DC2}" type="pres">
      <dgm:prSet presAssocID="{B148F3BA-58BE-440A-B25F-9F6DE54C2E22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876372C-E0D8-4BE1-B687-76319B0CBDAA}" type="pres">
      <dgm:prSet presAssocID="{B148F3BA-58BE-440A-B25F-9F6DE54C2E22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B0D893F-D19E-409C-BAB5-C5C4898E46BD}" type="pres">
      <dgm:prSet presAssocID="{B148F3BA-58BE-440A-B25F-9F6DE54C2E22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9C7C738-E6DA-4732-9396-143ED423BDC6}" type="pres">
      <dgm:prSet presAssocID="{B148F3BA-58BE-440A-B25F-9F6DE54C2E22}" presName="connSite2" presStyleCnt="0"/>
      <dgm:spPr/>
      <dgm:t>
        <a:bodyPr/>
        <a:lstStyle/>
        <a:p>
          <a:endParaRPr lang="es-HN"/>
        </a:p>
      </dgm:t>
    </dgm:pt>
    <dgm:pt modelId="{78E08713-4945-43CA-A506-18BF73D34ACC}" type="pres">
      <dgm:prSet presAssocID="{2CCDE984-096B-43A2-9753-108F57299266}" presName="Name18" presStyleLbl="sibTrans2D1" presStyleIdx="3" presStyleCnt="4"/>
      <dgm:spPr/>
      <dgm:t>
        <a:bodyPr/>
        <a:lstStyle/>
        <a:p>
          <a:endParaRPr lang="es-HN"/>
        </a:p>
      </dgm:t>
    </dgm:pt>
    <dgm:pt modelId="{76C17EAD-B6BA-4BD6-A382-51069FCF7762}" type="pres">
      <dgm:prSet presAssocID="{DF767430-A82B-4943-BEDC-842F3E03167F}" presName="composite1" presStyleCnt="0"/>
      <dgm:spPr/>
      <dgm:t>
        <a:bodyPr/>
        <a:lstStyle/>
        <a:p>
          <a:endParaRPr lang="es-HN"/>
        </a:p>
      </dgm:t>
    </dgm:pt>
    <dgm:pt modelId="{104DD40E-D653-416D-90C1-8D22CE9D8A2D}" type="pres">
      <dgm:prSet presAssocID="{DF767430-A82B-4943-BEDC-842F3E03167F}" presName="dummyNode1" presStyleLbl="node1" presStyleIdx="3" presStyleCnt="5"/>
      <dgm:spPr/>
      <dgm:t>
        <a:bodyPr/>
        <a:lstStyle/>
        <a:p>
          <a:endParaRPr lang="es-HN"/>
        </a:p>
      </dgm:t>
    </dgm:pt>
    <dgm:pt modelId="{86320862-1845-48DF-83D0-A2171FA0B82E}" type="pres">
      <dgm:prSet presAssocID="{DF767430-A82B-4943-BEDC-842F3E03167F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0FEDFBF-2CF8-43A3-8398-F81A4676BA37}" type="pres">
      <dgm:prSet presAssocID="{DF767430-A82B-4943-BEDC-842F3E03167F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004D31A-01DD-4991-9CDB-590569C11F9F}" type="pres">
      <dgm:prSet presAssocID="{DF767430-A82B-4943-BEDC-842F3E03167F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AD2E4C2-BD86-48CC-B75A-0F5F18A9696C}" type="pres">
      <dgm:prSet presAssocID="{DF767430-A82B-4943-BEDC-842F3E03167F}" presName="connSite1" presStyleCnt="0"/>
      <dgm:spPr/>
      <dgm:t>
        <a:bodyPr/>
        <a:lstStyle/>
        <a:p>
          <a:endParaRPr lang="es-HN"/>
        </a:p>
      </dgm:t>
    </dgm:pt>
  </dgm:ptLst>
  <dgm:cxnLst>
    <dgm:cxn modelId="{12AEFCC3-F6C9-4DCB-81E2-42B6B830A557}" srcId="{478511C8-36AE-407F-9AAB-7287D2612EA5}" destId="{81F2044A-DAA0-4317-BB79-2BBC9F8A8321}" srcOrd="0" destOrd="0" parTransId="{F1A0F5BE-9B2A-4076-B9D7-106677700379}" sibTransId="{403A155D-4E95-48B5-AC04-79C04A3F6B39}"/>
    <dgm:cxn modelId="{426F18D5-1EA5-4C51-924D-4735D08F9A70}" type="presOf" srcId="{B148F3BA-58BE-440A-B25F-9F6DE54C2E22}" destId="{2B0D893F-D19E-409C-BAB5-C5C4898E46BD}" srcOrd="0" destOrd="0" presId="urn:microsoft.com/office/officeart/2005/8/layout/hProcess4"/>
    <dgm:cxn modelId="{32F88534-4CC2-4278-9945-ABDE8C2C8C8A}" srcId="{E38DAA66-316E-4DA9-9AB1-83697E724309}" destId="{8AA40CDC-EA1B-4030-8437-0F54F0B70722}" srcOrd="0" destOrd="0" parTransId="{70036D37-A689-467A-BF62-0042C1AB11BA}" sibTransId="{5F46EFD1-B9A0-4E6C-AA99-06F235810837}"/>
    <dgm:cxn modelId="{B8637DB1-AA2B-45B6-BAA6-68A124EDE8FF}" srcId="{B148F3BA-58BE-440A-B25F-9F6DE54C2E22}" destId="{0566C4BB-6F0D-4417-AB0A-46E40597E3D1}" srcOrd="0" destOrd="0" parTransId="{4F1666E5-91C8-4A5C-AB00-2B7B7440B543}" sibTransId="{85F08532-5A6D-4881-ACD0-256A8DACB774}"/>
    <dgm:cxn modelId="{BE115132-0DEC-4702-BD07-E0CFA1397061}" srcId="{1A527518-D8B4-4235-AB6E-6FE08C1B5F76}" destId="{478511C8-36AE-407F-9AAB-7287D2612EA5}" srcOrd="0" destOrd="0" parTransId="{7880FA54-787F-4038-A6BA-740E5B434B18}" sibTransId="{4E94E2D1-A965-447A-84C8-07F2D5F763D5}"/>
    <dgm:cxn modelId="{8F5F39D3-D58B-4169-88D9-79764E1F5164}" type="presOf" srcId="{478511C8-36AE-407F-9AAB-7287D2612EA5}" destId="{08B5BEBB-4B27-45A6-8913-0247F2FABEE0}" srcOrd="0" destOrd="0" presId="urn:microsoft.com/office/officeart/2005/8/layout/hProcess4"/>
    <dgm:cxn modelId="{39005CA9-0252-45FB-8D65-A6755706E2AC}" type="presOf" srcId="{AA237B94-91AB-4274-8F28-13E699661186}" destId="{86320862-1845-48DF-83D0-A2171FA0B82E}" srcOrd="0" destOrd="2" presId="urn:microsoft.com/office/officeart/2005/8/layout/hProcess4"/>
    <dgm:cxn modelId="{478F53BA-73DE-4F34-A50C-47BE2FA59BB7}" type="presOf" srcId="{2CCDE984-096B-43A2-9753-108F57299266}" destId="{78E08713-4945-43CA-A506-18BF73D34ACC}" srcOrd="0" destOrd="0" presId="urn:microsoft.com/office/officeart/2005/8/layout/hProcess4"/>
    <dgm:cxn modelId="{747DFA28-409D-4933-8D21-7AD69DDA3C2E}" type="presOf" srcId="{0566C4BB-6F0D-4417-AB0A-46E40597E3D1}" destId="{3F473093-7C0A-44CA-9DED-7758E2DC6DC2}" srcOrd="0" destOrd="0" presId="urn:microsoft.com/office/officeart/2005/8/layout/hProcess4"/>
    <dgm:cxn modelId="{9D609446-E52F-428A-8F94-1F46B14793FC}" type="presOf" srcId="{DF767430-A82B-4943-BEDC-842F3E03167F}" destId="{1004D31A-01DD-4991-9CDB-590569C11F9F}" srcOrd="0" destOrd="0" presId="urn:microsoft.com/office/officeart/2005/8/layout/hProcess4"/>
    <dgm:cxn modelId="{B5B7F253-EB74-4FB5-8813-B1AA5AF62C12}" type="presOf" srcId="{5F46EFD1-B9A0-4E6C-AA99-06F235810837}" destId="{6CDD8E78-51AA-43DD-A4A2-891FB3B39E64}" srcOrd="0" destOrd="0" presId="urn:microsoft.com/office/officeart/2005/8/layout/hProcess4"/>
    <dgm:cxn modelId="{539E39BF-67F1-410F-A805-0FF255136ED6}" srcId="{DF767430-A82B-4943-BEDC-842F3E03167F}" destId="{DAF43357-2017-4FBD-84EB-6600DF60A811}" srcOrd="1" destOrd="0" parTransId="{0E1ADB00-3E51-4AEE-83D1-1877ECDDB950}" sibTransId="{A85BA3F0-2BEB-4D15-A8E0-C847D1D44F54}"/>
    <dgm:cxn modelId="{584AE368-3E69-45E5-99F6-1FB7D4E686DB}" type="presOf" srcId="{478511C8-36AE-407F-9AAB-7287D2612EA5}" destId="{8F123E65-6B01-456E-9389-24B9841568E3}" srcOrd="1" destOrd="0" presId="urn:microsoft.com/office/officeart/2005/8/layout/hProcess4"/>
    <dgm:cxn modelId="{6C05D9CB-8D6A-4533-A15B-51A770AF52C5}" type="presOf" srcId="{4A8F84D3-B418-499F-8F9A-3F9B1DABD038}" destId="{A87280BF-44AB-474D-90C9-65547B52AB04}" srcOrd="0" destOrd="0" presId="urn:microsoft.com/office/officeart/2005/8/layout/hProcess4"/>
    <dgm:cxn modelId="{A857AF7E-A8BD-4173-B94A-860DC307D346}" srcId="{E38DAA66-316E-4DA9-9AB1-83697E724309}" destId="{4A8F84D3-B418-499F-8F9A-3F9B1DABD038}" srcOrd="2" destOrd="0" parTransId="{1F01FDE9-84AE-40D9-A094-A6A8EB440628}" sibTransId="{7DF74DF5-D615-491D-A411-A0F3878F70CA}"/>
    <dgm:cxn modelId="{A8CF9D7E-EACE-47F5-B5EE-1D11053034DF}" srcId="{DF767430-A82B-4943-BEDC-842F3E03167F}" destId="{AA237B94-91AB-4274-8F28-13E699661186}" srcOrd="2" destOrd="0" parTransId="{11F8F5DC-C987-4C99-B4E7-909A6EEC6684}" sibTransId="{9924C354-55A0-4DF9-9130-9618D9333E00}"/>
    <dgm:cxn modelId="{F3F3CCFA-2B98-455C-AA00-B1349943C8E3}" srcId="{E38DAA66-316E-4DA9-9AB1-83697E724309}" destId="{1A527518-D8B4-4235-AB6E-6FE08C1B5F76}" srcOrd="1" destOrd="0" parTransId="{D04E4AEB-CF35-4CEB-8C71-A4186445FBA3}" sibTransId="{EA00DB4E-FAF6-4446-BBE3-BAB525DC261C}"/>
    <dgm:cxn modelId="{FB69BCF0-0662-4AE0-A848-FF6DEEEB21B8}" type="presOf" srcId="{1A527518-D8B4-4235-AB6E-6FE08C1B5F76}" destId="{11E889D3-FD65-49FF-862B-719FCEADA770}" srcOrd="0" destOrd="0" presId="urn:microsoft.com/office/officeart/2005/8/layout/hProcess4"/>
    <dgm:cxn modelId="{1E581716-5311-474C-9304-2EE11E18EB3D}" type="presOf" srcId="{DAF43357-2017-4FBD-84EB-6600DF60A811}" destId="{C0FEDFBF-2CF8-43A3-8398-F81A4676BA37}" srcOrd="1" destOrd="1" presId="urn:microsoft.com/office/officeart/2005/8/layout/hProcess4"/>
    <dgm:cxn modelId="{D4F2142B-07FC-47C8-B7E6-A8DC2184F83D}" srcId="{E38DAA66-316E-4DA9-9AB1-83697E724309}" destId="{B148F3BA-58BE-440A-B25F-9F6DE54C2E22}" srcOrd="3" destOrd="0" parTransId="{F83A63AB-5597-4CD7-8A7C-D0EDAA48D35C}" sibTransId="{2CCDE984-096B-43A2-9753-108F57299266}"/>
    <dgm:cxn modelId="{2A3D21BF-A3A6-4213-B130-FE5031C20AAB}" type="presOf" srcId="{E38DAA66-316E-4DA9-9AB1-83697E724309}" destId="{DA4C344B-1055-437E-B864-C2193FA91638}" srcOrd="0" destOrd="0" presId="urn:microsoft.com/office/officeart/2005/8/layout/hProcess4"/>
    <dgm:cxn modelId="{3CD6F893-146A-40EA-A6F2-9A6B717C330C}" type="presOf" srcId="{AA237B94-91AB-4274-8F28-13E699661186}" destId="{C0FEDFBF-2CF8-43A3-8398-F81A4676BA37}" srcOrd="1" destOrd="2" presId="urn:microsoft.com/office/officeart/2005/8/layout/hProcess4"/>
    <dgm:cxn modelId="{89B5F818-9719-48E7-806C-7F8CA0C5986B}" srcId="{DF767430-A82B-4943-BEDC-842F3E03167F}" destId="{69B8A767-05A6-4DDF-8C7E-1FEA28F64AD9}" srcOrd="0" destOrd="0" parTransId="{B139655E-DE7E-4D2A-9D21-ED27D7A7D4B7}" sibTransId="{D8D1F84A-A938-4657-B238-10D8DCE37B67}"/>
    <dgm:cxn modelId="{54A93620-EF22-4519-A330-3E32681D3A3B}" type="presOf" srcId="{7DF74DF5-D615-491D-A411-A0F3878F70CA}" destId="{F1555EC7-93D2-4243-BD1D-9E1E92C549F7}" srcOrd="0" destOrd="0" presId="urn:microsoft.com/office/officeart/2005/8/layout/hProcess4"/>
    <dgm:cxn modelId="{6AFD3CA2-B517-46AB-8C03-A7E73C5519B1}" type="presOf" srcId="{0566C4BB-6F0D-4417-AB0A-46E40597E3D1}" destId="{C876372C-E0D8-4BE1-B687-76319B0CBDAA}" srcOrd="1" destOrd="0" presId="urn:microsoft.com/office/officeart/2005/8/layout/hProcess4"/>
    <dgm:cxn modelId="{65EDC2A3-5C53-4E34-9418-DE824E1E7964}" type="presOf" srcId="{81F2044A-DAA0-4317-BB79-2BBC9F8A8321}" destId="{08B5BEBB-4B27-45A6-8913-0247F2FABEE0}" srcOrd="0" destOrd="1" presId="urn:microsoft.com/office/officeart/2005/8/layout/hProcess4"/>
    <dgm:cxn modelId="{FAAEA166-0F33-478C-B363-AFA6BBBB0C3E}" type="presOf" srcId="{DAF43357-2017-4FBD-84EB-6600DF60A811}" destId="{86320862-1845-48DF-83D0-A2171FA0B82E}" srcOrd="0" destOrd="1" presId="urn:microsoft.com/office/officeart/2005/8/layout/hProcess4"/>
    <dgm:cxn modelId="{7742F749-4097-4552-B0A8-F7DC28D70833}" type="presOf" srcId="{81F2044A-DAA0-4317-BB79-2BBC9F8A8321}" destId="{8F123E65-6B01-456E-9389-24B9841568E3}" srcOrd="1" destOrd="1" presId="urn:microsoft.com/office/officeart/2005/8/layout/hProcess4"/>
    <dgm:cxn modelId="{295C62F7-6168-4C8F-96E8-2C6B439725FF}" type="presOf" srcId="{EA00DB4E-FAF6-4446-BBE3-BAB525DC261C}" destId="{D79A67D7-EC48-4E58-AD9F-FCC0BA619805}" srcOrd="0" destOrd="0" presId="urn:microsoft.com/office/officeart/2005/8/layout/hProcess4"/>
    <dgm:cxn modelId="{5A360055-C984-4E8A-AF33-B3EDDBEC05EB}" type="presOf" srcId="{8AA40CDC-EA1B-4030-8437-0F54F0B70722}" destId="{58889C6E-02F8-438F-ACC1-20FE74885C60}" srcOrd="0" destOrd="0" presId="urn:microsoft.com/office/officeart/2005/8/layout/hProcess4"/>
    <dgm:cxn modelId="{AD9D8108-BFF9-4F51-B5C1-0FEDD5EA8D89}" type="presOf" srcId="{69B8A767-05A6-4DDF-8C7E-1FEA28F64AD9}" destId="{C0FEDFBF-2CF8-43A3-8398-F81A4676BA37}" srcOrd="1" destOrd="0" presId="urn:microsoft.com/office/officeart/2005/8/layout/hProcess4"/>
    <dgm:cxn modelId="{86224DDC-D333-4D43-84AF-1EFF047F6D64}" type="presOf" srcId="{69B8A767-05A6-4DDF-8C7E-1FEA28F64AD9}" destId="{86320862-1845-48DF-83D0-A2171FA0B82E}" srcOrd="0" destOrd="0" presId="urn:microsoft.com/office/officeart/2005/8/layout/hProcess4"/>
    <dgm:cxn modelId="{9B13E755-887B-406C-976C-410A514FE80D}" srcId="{E38DAA66-316E-4DA9-9AB1-83697E724309}" destId="{DF767430-A82B-4943-BEDC-842F3E03167F}" srcOrd="4" destOrd="0" parTransId="{03A0B3A0-1522-41F2-A58C-39D6880C8B39}" sibTransId="{0C786C77-7BE0-4FA2-830F-7C256B078DEA}"/>
    <dgm:cxn modelId="{955178F6-0105-420E-B873-F5E24EFD6600}" type="presParOf" srcId="{DA4C344B-1055-437E-B864-C2193FA91638}" destId="{2BE5842F-7835-4253-969B-6EAF79C2ED4E}" srcOrd="0" destOrd="0" presId="urn:microsoft.com/office/officeart/2005/8/layout/hProcess4"/>
    <dgm:cxn modelId="{A588535B-A8A4-446A-AD18-4641A248DEE9}" type="presParOf" srcId="{DA4C344B-1055-437E-B864-C2193FA91638}" destId="{D5CF0836-D66A-4DF3-AB6E-0E68AF4B7D3B}" srcOrd="1" destOrd="0" presId="urn:microsoft.com/office/officeart/2005/8/layout/hProcess4"/>
    <dgm:cxn modelId="{C091853E-0E01-4666-AC15-A8A9BFD23FD0}" type="presParOf" srcId="{DA4C344B-1055-437E-B864-C2193FA91638}" destId="{9D390E10-E446-4372-8C47-13A7195F5DA3}" srcOrd="2" destOrd="0" presId="urn:microsoft.com/office/officeart/2005/8/layout/hProcess4"/>
    <dgm:cxn modelId="{3A223796-00C1-4996-B429-F7BA0AF06918}" type="presParOf" srcId="{9D390E10-E446-4372-8C47-13A7195F5DA3}" destId="{CFA99934-50CC-441E-AF41-F4FAFC21414D}" srcOrd="0" destOrd="0" presId="urn:microsoft.com/office/officeart/2005/8/layout/hProcess4"/>
    <dgm:cxn modelId="{248DAD76-F1F1-4750-82DC-4420D412B9DF}" type="presParOf" srcId="{CFA99934-50CC-441E-AF41-F4FAFC21414D}" destId="{75E4461C-B8EA-4FD6-A427-F1CB7A63DAE1}" srcOrd="0" destOrd="0" presId="urn:microsoft.com/office/officeart/2005/8/layout/hProcess4"/>
    <dgm:cxn modelId="{E375F511-6E9D-42B0-A8BF-29F9E61902D6}" type="presParOf" srcId="{CFA99934-50CC-441E-AF41-F4FAFC21414D}" destId="{5288029B-C32F-4735-970C-DE083C025E9A}" srcOrd="1" destOrd="0" presId="urn:microsoft.com/office/officeart/2005/8/layout/hProcess4"/>
    <dgm:cxn modelId="{BFA8A35C-841A-4450-9120-E49E8A9492DC}" type="presParOf" srcId="{CFA99934-50CC-441E-AF41-F4FAFC21414D}" destId="{3A9D4DF6-4C18-4709-B457-C53C470448DC}" srcOrd="2" destOrd="0" presId="urn:microsoft.com/office/officeart/2005/8/layout/hProcess4"/>
    <dgm:cxn modelId="{E71BA6BD-CA13-46E9-87F6-86489BA021A6}" type="presParOf" srcId="{CFA99934-50CC-441E-AF41-F4FAFC21414D}" destId="{58889C6E-02F8-438F-ACC1-20FE74885C60}" srcOrd="3" destOrd="0" presId="urn:microsoft.com/office/officeart/2005/8/layout/hProcess4"/>
    <dgm:cxn modelId="{76A24DCB-C94F-40EB-9884-2DAF3E29A0DE}" type="presParOf" srcId="{CFA99934-50CC-441E-AF41-F4FAFC21414D}" destId="{9646FC9A-53E4-44FC-8B2A-A5523D2F6BCE}" srcOrd="4" destOrd="0" presId="urn:microsoft.com/office/officeart/2005/8/layout/hProcess4"/>
    <dgm:cxn modelId="{244BF732-9E80-4337-9525-5C8E48D6D4CC}" type="presParOf" srcId="{9D390E10-E446-4372-8C47-13A7195F5DA3}" destId="{6CDD8E78-51AA-43DD-A4A2-891FB3B39E64}" srcOrd="1" destOrd="0" presId="urn:microsoft.com/office/officeart/2005/8/layout/hProcess4"/>
    <dgm:cxn modelId="{13BF75F3-963B-4BE2-9970-41262DFEC85E}" type="presParOf" srcId="{9D390E10-E446-4372-8C47-13A7195F5DA3}" destId="{5102CD90-6E6B-4FE3-8F40-A231E199CA9B}" srcOrd="2" destOrd="0" presId="urn:microsoft.com/office/officeart/2005/8/layout/hProcess4"/>
    <dgm:cxn modelId="{A4912F88-74E9-4068-85BF-2FE3086C3682}" type="presParOf" srcId="{5102CD90-6E6B-4FE3-8F40-A231E199CA9B}" destId="{859E0740-E4B8-4378-B1CD-BC3E992CF463}" srcOrd="0" destOrd="0" presId="urn:microsoft.com/office/officeart/2005/8/layout/hProcess4"/>
    <dgm:cxn modelId="{A1A5F3B1-4460-4EC3-B4D1-14A8878F8061}" type="presParOf" srcId="{5102CD90-6E6B-4FE3-8F40-A231E199CA9B}" destId="{08B5BEBB-4B27-45A6-8913-0247F2FABEE0}" srcOrd="1" destOrd="0" presId="urn:microsoft.com/office/officeart/2005/8/layout/hProcess4"/>
    <dgm:cxn modelId="{A50B46B7-0CE5-47D8-9BE9-679F446D4C8A}" type="presParOf" srcId="{5102CD90-6E6B-4FE3-8F40-A231E199CA9B}" destId="{8F123E65-6B01-456E-9389-24B9841568E3}" srcOrd="2" destOrd="0" presId="urn:microsoft.com/office/officeart/2005/8/layout/hProcess4"/>
    <dgm:cxn modelId="{90245D6E-569F-4694-BA73-128E8EC382EC}" type="presParOf" srcId="{5102CD90-6E6B-4FE3-8F40-A231E199CA9B}" destId="{11E889D3-FD65-49FF-862B-719FCEADA770}" srcOrd="3" destOrd="0" presId="urn:microsoft.com/office/officeart/2005/8/layout/hProcess4"/>
    <dgm:cxn modelId="{0D5F7BE5-38D6-48B3-8066-4F32A0B16DA7}" type="presParOf" srcId="{5102CD90-6E6B-4FE3-8F40-A231E199CA9B}" destId="{1BBECCD2-D888-46E0-9633-7F788456E85C}" srcOrd="4" destOrd="0" presId="urn:microsoft.com/office/officeart/2005/8/layout/hProcess4"/>
    <dgm:cxn modelId="{9901D77B-A82A-4F11-BA44-AEFB09F52F0C}" type="presParOf" srcId="{9D390E10-E446-4372-8C47-13A7195F5DA3}" destId="{D79A67D7-EC48-4E58-AD9F-FCC0BA619805}" srcOrd="3" destOrd="0" presId="urn:microsoft.com/office/officeart/2005/8/layout/hProcess4"/>
    <dgm:cxn modelId="{E1AE763D-30BE-4E04-A029-BF58E3A69AB4}" type="presParOf" srcId="{9D390E10-E446-4372-8C47-13A7195F5DA3}" destId="{DF188C60-C244-4F02-96F8-FC1E5BB246E0}" srcOrd="4" destOrd="0" presId="urn:microsoft.com/office/officeart/2005/8/layout/hProcess4"/>
    <dgm:cxn modelId="{46F29B5F-4A7C-478F-BDCC-A361532343F0}" type="presParOf" srcId="{DF188C60-C244-4F02-96F8-FC1E5BB246E0}" destId="{DDCC350A-B272-40DE-97A0-7B5198ACC466}" srcOrd="0" destOrd="0" presId="urn:microsoft.com/office/officeart/2005/8/layout/hProcess4"/>
    <dgm:cxn modelId="{8A78CB7F-FBD5-40F7-87F0-186C60B4C193}" type="presParOf" srcId="{DF188C60-C244-4F02-96F8-FC1E5BB246E0}" destId="{0A056E87-916C-449B-9454-5AE634FACCDB}" srcOrd="1" destOrd="0" presId="urn:microsoft.com/office/officeart/2005/8/layout/hProcess4"/>
    <dgm:cxn modelId="{1291DD07-9F6F-4DC0-A00D-10D4D84A4542}" type="presParOf" srcId="{DF188C60-C244-4F02-96F8-FC1E5BB246E0}" destId="{AF175BCE-67E1-44D5-B7F0-C2950A4943FD}" srcOrd="2" destOrd="0" presId="urn:microsoft.com/office/officeart/2005/8/layout/hProcess4"/>
    <dgm:cxn modelId="{03AEE974-6646-4888-B596-CB96A269612C}" type="presParOf" srcId="{DF188C60-C244-4F02-96F8-FC1E5BB246E0}" destId="{A87280BF-44AB-474D-90C9-65547B52AB04}" srcOrd="3" destOrd="0" presId="urn:microsoft.com/office/officeart/2005/8/layout/hProcess4"/>
    <dgm:cxn modelId="{6B3D558F-5FD3-4A12-8299-A0F3013451E6}" type="presParOf" srcId="{DF188C60-C244-4F02-96F8-FC1E5BB246E0}" destId="{E0198A0E-DAA7-499A-813F-33DB253189B7}" srcOrd="4" destOrd="0" presId="urn:microsoft.com/office/officeart/2005/8/layout/hProcess4"/>
    <dgm:cxn modelId="{EF4F3B69-8C9D-422E-B6B2-BCE42CC001D8}" type="presParOf" srcId="{9D390E10-E446-4372-8C47-13A7195F5DA3}" destId="{F1555EC7-93D2-4243-BD1D-9E1E92C549F7}" srcOrd="5" destOrd="0" presId="urn:microsoft.com/office/officeart/2005/8/layout/hProcess4"/>
    <dgm:cxn modelId="{5338D5F9-31B6-4527-ABE8-95297C5C49D1}" type="presParOf" srcId="{9D390E10-E446-4372-8C47-13A7195F5DA3}" destId="{13DAB134-81CF-47B8-8955-3FB2F69CF478}" srcOrd="6" destOrd="0" presId="urn:microsoft.com/office/officeart/2005/8/layout/hProcess4"/>
    <dgm:cxn modelId="{EBA32619-76E3-4649-BF51-2B96D4C3256D}" type="presParOf" srcId="{13DAB134-81CF-47B8-8955-3FB2F69CF478}" destId="{2D8E0759-5851-4591-98DC-5FD2608E7EDC}" srcOrd="0" destOrd="0" presId="urn:microsoft.com/office/officeart/2005/8/layout/hProcess4"/>
    <dgm:cxn modelId="{26D90438-191D-43BB-BA0E-329C78DD658B}" type="presParOf" srcId="{13DAB134-81CF-47B8-8955-3FB2F69CF478}" destId="{3F473093-7C0A-44CA-9DED-7758E2DC6DC2}" srcOrd="1" destOrd="0" presId="urn:microsoft.com/office/officeart/2005/8/layout/hProcess4"/>
    <dgm:cxn modelId="{B92E6A2D-55B9-42B7-9C6E-7ECCBCF3F19F}" type="presParOf" srcId="{13DAB134-81CF-47B8-8955-3FB2F69CF478}" destId="{C876372C-E0D8-4BE1-B687-76319B0CBDAA}" srcOrd="2" destOrd="0" presId="urn:microsoft.com/office/officeart/2005/8/layout/hProcess4"/>
    <dgm:cxn modelId="{0C65AACE-909E-44EC-811A-BA4BE80C0A44}" type="presParOf" srcId="{13DAB134-81CF-47B8-8955-3FB2F69CF478}" destId="{2B0D893F-D19E-409C-BAB5-C5C4898E46BD}" srcOrd="3" destOrd="0" presId="urn:microsoft.com/office/officeart/2005/8/layout/hProcess4"/>
    <dgm:cxn modelId="{FAA3FD59-9E68-4E0D-A238-29A632491D47}" type="presParOf" srcId="{13DAB134-81CF-47B8-8955-3FB2F69CF478}" destId="{79C7C738-E6DA-4732-9396-143ED423BDC6}" srcOrd="4" destOrd="0" presId="urn:microsoft.com/office/officeart/2005/8/layout/hProcess4"/>
    <dgm:cxn modelId="{1045C7DA-38D9-4074-B550-1ADEE38FDE2F}" type="presParOf" srcId="{9D390E10-E446-4372-8C47-13A7195F5DA3}" destId="{78E08713-4945-43CA-A506-18BF73D34ACC}" srcOrd="7" destOrd="0" presId="urn:microsoft.com/office/officeart/2005/8/layout/hProcess4"/>
    <dgm:cxn modelId="{8C3FF11F-4184-4FFD-8D17-8878D863CB66}" type="presParOf" srcId="{9D390E10-E446-4372-8C47-13A7195F5DA3}" destId="{76C17EAD-B6BA-4BD6-A382-51069FCF7762}" srcOrd="8" destOrd="0" presId="urn:microsoft.com/office/officeart/2005/8/layout/hProcess4"/>
    <dgm:cxn modelId="{4E9E153D-D9CD-470B-822C-EBB78AEAD8BB}" type="presParOf" srcId="{76C17EAD-B6BA-4BD6-A382-51069FCF7762}" destId="{104DD40E-D653-416D-90C1-8D22CE9D8A2D}" srcOrd="0" destOrd="0" presId="urn:microsoft.com/office/officeart/2005/8/layout/hProcess4"/>
    <dgm:cxn modelId="{DC52AEB4-4289-43FD-BE18-978410FA1630}" type="presParOf" srcId="{76C17EAD-B6BA-4BD6-A382-51069FCF7762}" destId="{86320862-1845-48DF-83D0-A2171FA0B82E}" srcOrd="1" destOrd="0" presId="urn:microsoft.com/office/officeart/2005/8/layout/hProcess4"/>
    <dgm:cxn modelId="{0C03B4CC-08E7-4B92-AAFA-E63A335E7347}" type="presParOf" srcId="{76C17EAD-B6BA-4BD6-A382-51069FCF7762}" destId="{C0FEDFBF-2CF8-43A3-8398-F81A4676BA37}" srcOrd="2" destOrd="0" presId="urn:microsoft.com/office/officeart/2005/8/layout/hProcess4"/>
    <dgm:cxn modelId="{ACE9696D-5329-4B3A-B92D-24804D755454}" type="presParOf" srcId="{76C17EAD-B6BA-4BD6-A382-51069FCF7762}" destId="{1004D31A-01DD-4991-9CDB-590569C11F9F}" srcOrd="3" destOrd="0" presId="urn:microsoft.com/office/officeart/2005/8/layout/hProcess4"/>
    <dgm:cxn modelId="{56863EEF-54F7-4FF0-8DBE-05EF11A639FE}" type="presParOf" srcId="{76C17EAD-B6BA-4BD6-A382-51069FCF7762}" destId="{9AD2E4C2-BD86-48CC-B75A-0F5F18A9696C}" srcOrd="4" destOrd="0" presId="urn:microsoft.com/office/officeart/2005/8/layout/hProcess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200"/>
            <a:ext cx="12192000" cy="715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4885-62E4-44F5-A990-0337C344CE9C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EE98-7FB2-4535-95F7-01C98BB7943A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5107-6ACE-4318-9FCA-F8441CB46E79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52C3-0403-46DB-95A2-BF4014BC1318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63C1-973F-4C3D-8DDF-EB04F036F7D5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34CF-5D3C-430B-8BEC-90ECA0E23FCE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913" y="228600"/>
            <a:ext cx="38782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8D44-EEA0-48C7-A945-2D1FD91FBCCC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A88F-A8FB-4966-A483-829D47461A8C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-142875"/>
            <a:ext cx="12242800" cy="71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F3CB-0D8A-4A16-BA06-ED434F3B1F96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3C20-4C27-4CD9-B8DF-5906BC339232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F4C0-F2D8-4FC4-9C6E-913AF2B92725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3015-CDCA-4B7A-A123-F274A3CC5BE4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A65E-C693-4814-99D3-F33545C4986B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5375-0D06-414B-AAB4-D151FF6F41FC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84CC-FB1F-4A43-BD17-1171F8E78F90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13D5-5BE5-4CD3-86D3-2E6C69F06E1F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8450"/>
            <a:ext cx="12192000" cy="715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B75E-CB78-4516-B6F6-2C6DCE47D21F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6029-5A23-425C-A29A-FF1FD77D6CAC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FEE5-C303-4D2B-856C-E04555FF5C48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1632-1920-4130-BEC6-58605A13270A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743D-7609-44CD-81E8-2A03474D3C52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6319-8BFF-4A85-B576-F2416CE444A0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31E840-95AE-4924-B71B-014A2A4EAEAB}" type="datetimeFigureOut">
              <a:rPr lang="es-HN"/>
              <a:pPr>
                <a:defRPr/>
              </a:pPr>
              <a:t>04/04/2017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1BCA4-B383-4AB4-A6A7-2AF0A99D7FF8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bajo.gob.hn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ctrTitle"/>
          </p:nvPr>
        </p:nvSpPr>
        <p:spPr>
          <a:xfrm>
            <a:off x="660400" y="1554163"/>
            <a:ext cx="9931400" cy="1876425"/>
          </a:xfrm>
        </p:spPr>
        <p:txBody>
          <a:bodyPr/>
          <a:lstStyle/>
          <a:p>
            <a:pPr eaLnBrk="1" hangingPunct="1"/>
            <a:r>
              <a:rPr lang="es-HN" sz="4900" smtClean="0">
                <a:solidFill>
                  <a:srgbClr val="002060"/>
                </a:solidFill>
              </a:rPr>
              <a:t>Código de Conducta Ética </a:t>
            </a:r>
            <a:br>
              <a:rPr lang="es-HN" sz="4900" smtClean="0">
                <a:solidFill>
                  <a:srgbClr val="002060"/>
                </a:solidFill>
              </a:rPr>
            </a:br>
            <a:r>
              <a:rPr lang="es-HN" sz="4900" smtClean="0">
                <a:solidFill>
                  <a:srgbClr val="002060"/>
                </a:solidFill>
              </a:rPr>
              <a:t>del Servidor Público </a:t>
            </a:r>
            <a:br>
              <a:rPr lang="es-HN" sz="4900" smtClean="0">
                <a:solidFill>
                  <a:srgbClr val="002060"/>
                </a:solidFill>
              </a:rPr>
            </a:br>
            <a:r>
              <a:rPr lang="es-HN" sz="4900" smtClean="0">
                <a:solidFill>
                  <a:srgbClr val="002060"/>
                </a:solidFill>
              </a:rPr>
              <a:t>y su Reglamento</a:t>
            </a:r>
          </a:p>
        </p:txBody>
      </p:sp>
      <p:sp>
        <p:nvSpPr>
          <p:cNvPr id="13314" name="Subtítulo 2"/>
          <p:cNvSpPr>
            <a:spLocks noGrp="1"/>
          </p:cNvSpPr>
          <p:nvPr>
            <p:ph type="subTitle" idx="1"/>
          </p:nvPr>
        </p:nvSpPr>
        <p:spPr>
          <a:xfrm>
            <a:off x="2343150" y="3889375"/>
            <a:ext cx="6819900" cy="1655763"/>
          </a:xfrm>
        </p:spPr>
        <p:txBody>
          <a:bodyPr/>
          <a:lstStyle/>
          <a:p>
            <a:pPr eaLnBrk="1" hangingPunct="1"/>
            <a:r>
              <a:rPr lang="es-HN" sz="3400" b="1" smtClean="0">
                <a:solidFill>
                  <a:srgbClr val="00B0F0"/>
                </a:solidFill>
                <a:latin typeface="Bradley Hand ITC" pitchFamily="66" charset="0"/>
              </a:rPr>
              <a:t>Dirigido a Servidores Públicos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24" y="2889250"/>
            <a:ext cx="13335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7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0"/>
            <a:ext cx="43545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2568575" y="365125"/>
            <a:ext cx="8785225" cy="1325563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2060"/>
                </a:solidFill>
                <a:latin typeface="Bradley Hand ITC" pitchFamily="66" charset="0"/>
              </a:rPr>
              <a:t>Medidas Preventivas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422650" y="1887538"/>
            <a:ext cx="7931150" cy="209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2600" dirty="0">
                <a:latin typeface="+mn-lt"/>
              </a:rPr>
              <a:t>Los servidores públicos tienen la obligación de respetar estrictamente los procedimientos de contratación de personal legalmente aplicables; </a:t>
            </a:r>
            <a:r>
              <a:rPr lang="es-HN" sz="2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no favorecer ni discriminar</a:t>
            </a:r>
            <a:r>
              <a:rPr lang="es-HN" sz="2600" dirty="0">
                <a:latin typeface="+mn-lt"/>
              </a:rPr>
              <a:t> a una persona por razones de orden político, partidista o sectario.  </a:t>
            </a:r>
            <a:endParaRPr lang="es-HN" sz="2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08350" y="4376738"/>
            <a:ext cx="79502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2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Motivar las resoluciones, providencias o acuerdos </a:t>
            </a:r>
            <a:r>
              <a:rPr lang="es-HN" sz="2600" dirty="0">
                <a:latin typeface="+mn-lt"/>
              </a:rPr>
              <a:t>que dicte, explicando claramente las razones de hechos y de derecho en que los fundamente.  </a:t>
            </a:r>
            <a:endParaRPr lang="es-HN" sz="2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224234"/>
            <a:ext cx="2470150" cy="1420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107882"/>
            <a:ext cx="2499577" cy="1828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292100"/>
            <a:ext cx="2208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2481263" y="149225"/>
            <a:ext cx="8288337" cy="1325563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2060"/>
                </a:solidFill>
                <a:latin typeface="Bradley Hand ITC" pitchFamily="66" charset="0"/>
              </a:rPr>
              <a:t>Medidas Preventivas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0400" y="1346200"/>
            <a:ext cx="8016875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800" dirty="0">
                <a:latin typeface="+mn-lt"/>
              </a:rPr>
              <a:t>Todo servidor público está obligado a </a:t>
            </a:r>
            <a:r>
              <a:rPr lang="es-HN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recibir un curso sobre este CCESP y sobre las reglas de ética </a:t>
            </a:r>
            <a:r>
              <a:rPr lang="es-HN" sz="2800" dirty="0">
                <a:latin typeface="+mn-lt"/>
              </a:rPr>
              <a:t>específicas de la institución para la cual preste sus servicios, y no podrá abstenerse de participar en los cursos, talleres, conferencias o seminarios que sobre ética y moral públicas que se impartan por su institución pública u otros que programe el Estado</a:t>
            </a:r>
            <a:r>
              <a:rPr lang="es-HN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00400" y="4957763"/>
            <a:ext cx="801687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800" dirty="0">
                <a:latin typeface="+mn-lt"/>
              </a:rPr>
              <a:t>También a hacer el máximo esfuerzo posible por alcanzar los fines, objetivos y metas de interés público de la institución para la cual presta sus servicios. </a:t>
            </a:r>
            <a:endParaRPr lang="es-HN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1959693"/>
            <a:ext cx="227647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48629"/>
          <a:stretch/>
        </p:blipFill>
        <p:spPr>
          <a:xfrm>
            <a:off x="578642" y="4618037"/>
            <a:ext cx="1903413" cy="122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0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8" y="293688"/>
            <a:ext cx="23844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2447925" y="365125"/>
            <a:ext cx="8905875" cy="1325563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2060"/>
                </a:solidFill>
                <a:latin typeface="Bradley Hand ITC" pitchFamily="66" charset="0"/>
              </a:rPr>
              <a:t>Medidas Preventivas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02000" y="1489075"/>
            <a:ext cx="796925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600" dirty="0">
                <a:latin typeface="+mn-lt"/>
              </a:rPr>
              <a:t>El servidor público tiene </a:t>
            </a:r>
            <a:r>
              <a:rPr lang="es-HN" sz="2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prohibido designar parientes </a:t>
            </a:r>
            <a:r>
              <a:rPr lang="es-HN" sz="2600" dirty="0">
                <a:latin typeface="+mn-lt"/>
              </a:rPr>
              <a:t>dentro del cuarto grado de consanguinidad o segundo de afinidad para que presten servicios en la institución directamente a su cargo, sea de manera remunerada o adhonorem</a:t>
            </a:r>
            <a:r>
              <a:rPr lang="es-HN" sz="2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92500" y="3860800"/>
            <a:ext cx="77597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600" dirty="0">
                <a:latin typeface="+mn-lt"/>
              </a:rPr>
              <a:t>El servidor público que desempeñe un cargo remunerado a tiempo completo en una de las instituciones, </a:t>
            </a:r>
            <a:r>
              <a:rPr lang="es-HN" sz="2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no debe ejercer otro cargo remunerado </a:t>
            </a:r>
            <a:r>
              <a:rPr lang="es-HN" sz="2600" dirty="0">
                <a:latin typeface="+mn-lt"/>
              </a:rPr>
              <a:t>en dichas instituciones, órganos o entes, salvo en la docencia, cultura o la asistencia social, siempre y cuando esas funciones no interfieran con su jornada laboral y el cumplimiento de su funciones principales</a:t>
            </a:r>
            <a:r>
              <a:rPr lang="es-HN" sz="2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645401"/>
            <a:ext cx="22764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1" y="4310062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304800"/>
            <a:ext cx="218281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contenido 2"/>
          <p:cNvSpPr>
            <a:spLocks noGrp="1"/>
          </p:cNvSpPr>
          <p:nvPr>
            <p:ph idx="1"/>
          </p:nvPr>
        </p:nvSpPr>
        <p:spPr>
          <a:xfrm>
            <a:off x="2857500" y="1825625"/>
            <a:ext cx="8496300" cy="4351338"/>
          </a:xfrm>
        </p:spPr>
        <p:txBody>
          <a:bodyPr/>
          <a:lstStyle/>
          <a:p>
            <a:pPr algn="just" eaLnBrk="1" hangingPunct="1"/>
            <a:r>
              <a:rPr lang="es-HN" sz="3100" b="1" smtClean="0">
                <a:solidFill>
                  <a:srgbClr val="00B0F0"/>
                </a:solidFill>
                <a:latin typeface="Bradley Hand ITC" pitchFamily="66" charset="0"/>
              </a:rPr>
              <a:t>Ningún servidor </a:t>
            </a:r>
            <a:r>
              <a:rPr lang="es-HN" smtClean="0"/>
              <a:t>público en el ejercicio de sus funciones, </a:t>
            </a:r>
            <a:r>
              <a:rPr lang="es-HN" sz="3100" b="1" smtClean="0">
                <a:solidFill>
                  <a:srgbClr val="00B0F0"/>
                </a:solidFill>
                <a:latin typeface="Bradley Hand ITC" pitchFamily="66" charset="0"/>
              </a:rPr>
              <a:t>utilizará su poder, </a:t>
            </a:r>
            <a:r>
              <a:rPr lang="es-HN" smtClean="0"/>
              <a:t>información, recursos humanos, materiales o financieros, asignados o procedentes de su función, </a:t>
            </a:r>
            <a:r>
              <a:rPr lang="es-HN" sz="3100" b="1" smtClean="0">
                <a:solidFill>
                  <a:srgbClr val="00B0F0"/>
                </a:solidFill>
                <a:latin typeface="Bradley Hand ITC" pitchFamily="66" charset="0"/>
              </a:rPr>
              <a:t>para la realización de actividades personales</a:t>
            </a:r>
            <a:r>
              <a:rPr lang="es-HN" smtClean="0"/>
              <a:t>, políticas, religiosas o gremiales.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8" y="1690690"/>
            <a:ext cx="2428875" cy="1616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2" y="4045324"/>
            <a:ext cx="1933388" cy="193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6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1450"/>
            <a:ext cx="28876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2501900" y="365125"/>
            <a:ext cx="8851900" cy="1325563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2060"/>
                </a:solidFill>
                <a:latin typeface="Bradley Hand ITC" pitchFamily="66" charset="0"/>
              </a:rPr>
              <a:t>Conflicto de Intereses</a:t>
            </a:r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3149600" y="4044950"/>
            <a:ext cx="8020050" cy="21526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s-HN" sz="2600" smtClean="0"/>
              <a:t>Los servidores públicos, en el ejercicio de sus funciones oficiales, deben </a:t>
            </a:r>
            <a:r>
              <a:rPr lang="es-HN" sz="2600" b="1" smtClean="0">
                <a:solidFill>
                  <a:srgbClr val="00B0F0"/>
                </a:solidFill>
                <a:latin typeface="Bradley Hand ITC" pitchFamily="66" charset="0"/>
              </a:rPr>
              <a:t>actuar de acuerdo a los mejores intereses del Estado </a:t>
            </a:r>
            <a:r>
              <a:rPr lang="es-HN" sz="2600" smtClean="0"/>
              <a:t>y de la nación hondureña y </a:t>
            </a:r>
            <a:r>
              <a:rPr lang="es-HN" sz="2600" b="1" smtClean="0">
                <a:solidFill>
                  <a:srgbClr val="00B0F0"/>
                </a:solidFill>
                <a:latin typeface="Bradley Hand ITC" pitchFamily="66" charset="0"/>
              </a:rPr>
              <a:t>mantener su independencia de criterio y sus principios de integridad y honestidad. </a:t>
            </a: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 bwMode="auto">
          <a:xfrm>
            <a:off x="2946400" y="1606550"/>
            <a:ext cx="82232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HN" sz="2600">
                <a:latin typeface="Calibri" pitchFamily="34" charset="0"/>
              </a:rPr>
              <a:t>Un conflicto de intereses surge cuando un servidor público tiene un </a:t>
            </a:r>
            <a:r>
              <a:rPr lang="es-ES" sz="2800" b="1">
                <a:solidFill>
                  <a:srgbClr val="00B0F0"/>
                </a:solidFill>
                <a:latin typeface="Bradley Hand ITC" pitchFamily="66" charset="0"/>
              </a:rPr>
              <a:t>interés particular</a:t>
            </a:r>
            <a:r>
              <a:rPr lang="es-HN" sz="2600" b="1">
                <a:solidFill>
                  <a:schemeClr val="accent1"/>
                </a:solidFill>
                <a:latin typeface="Bradley Hand ITC" pitchFamily="66" charset="0"/>
              </a:rPr>
              <a:t> </a:t>
            </a:r>
            <a:r>
              <a:rPr lang="es-HN" sz="2600">
                <a:latin typeface="Calibri" pitchFamily="34" charset="0"/>
              </a:rPr>
              <a:t>de cualquier índole, o asume el de una tercera persona natural o jurídica, y dicho interés tiene la posibilidad de convertirse o en efecto es potencialmente adverso a los intereses del Estado. 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1289050" y="4641850"/>
            <a:ext cx="10083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s-ES" sz="280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2437" y="2032893"/>
            <a:ext cx="2309813" cy="1670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4300040"/>
            <a:ext cx="2437532" cy="1314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3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222250"/>
            <a:ext cx="23256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2703513" y="511175"/>
            <a:ext cx="9247187" cy="1325563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2060"/>
                </a:solidFill>
                <a:latin typeface="Bradley Hand ITC" pitchFamily="66" charset="0"/>
              </a:rPr>
              <a:t>Ejemplos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340100" y="1836738"/>
            <a:ext cx="827405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HN" sz="1900" b="1" kern="0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s-HN" sz="1900" kern="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defRPr/>
            </a:pPr>
            <a:endParaRPr lang="es-ES" sz="1900" kern="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defRPr/>
            </a:pPr>
            <a:r>
              <a:rPr lang="es-HN" kern="0" dirty="0" smtClean="0">
                <a:solidFill>
                  <a:srgbClr val="000000"/>
                </a:solidFill>
                <a:latin typeface="Century Gothic" pitchFamily="34" charset="0"/>
              </a:rPr>
              <a:t>Dirigir o administrar en el ámbito privado actividades reguladas por el Estado o ser </a:t>
            </a:r>
            <a:r>
              <a:rPr lang="es-ES" kern="0" dirty="0" smtClean="0">
                <a:solidFill>
                  <a:srgbClr val="000000"/>
                </a:solidFill>
                <a:latin typeface="Century Gothic" pitchFamily="34" charset="0"/>
              </a:rPr>
              <a:t>contratista o proveedor del mismo</a:t>
            </a:r>
          </a:p>
          <a:p>
            <a:pPr algn="just">
              <a:defRPr/>
            </a:pPr>
            <a:endParaRPr lang="es-ES" kern="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defRPr/>
            </a:pPr>
            <a:r>
              <a:rPr lang="es-ES" kern="0" dirty="0" smtClean="0">
                <a:solidFill>
                  <a:srgbClr val="000000"/>
                </a:solidFill>
                <a:latin typeface="Century Gothic" pitchFamily="34" charset="0"/>
              </a:rPr>
              <a:t>Prevalecer su autoridad, poder, influencia u ocupar su cargo para favorecer intereses personales o familiares</a:t>
            </a:r>
          </a:p>
          <a:p>
            <a:pPr algn="just">
              <a:defRPr/>
            </a:pPr>
            <a:endParaRPr lang="es-ES" kern="0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es-HN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863"/>
          <a:stretch/>
        </p:blipFill>
        <p:spPr>
          <a:xfrm>
            <a:off x="482600" y="2955991"/>
            <a:ext cx="2336800" cy="1723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4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292100"/>
            <a:ext cx="23304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3160713" y="669925"/>
            <a:ext cx="7761287" cy="1325563"/>
          </a:xfrm>
        </p:spPr>
        <p:txBody>
          <a:bodyPr/>
          <a:lstStyle/>
          <a:p>
            <a:pPr eaLnBrk="1" hangingPunct="1"/>
            <a:r>
              <a:rPr lang="es-HN" b="1" smtClean="0">
                <a:solidFill>
                  <a:srgbClr val="002060"/>
                </a:solidFill>
                <a:latin typeface="Bradley Hand ITC" pitchFamily="66" charset="0"/>
              </a:rPr>
              <a:t>Conflicto de Intereses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562100" y="1895627"/>
          <a:ext cx="5740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012" y="4071296"/>
            <a:ext cx="2301688" cy="1887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886" y="1635918"/>
            <a:ext cx="3683079" cy="1784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9" name="Imagen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325" y="330200"/>
            <a:ext cx="289083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838200" y="644525"/>
            <a:ext cx="10515600" cy="1325563"/>
          </a:xfrm>
        </p:spPr>
        <p:txBody>
          <a:bodyPr/>
          <a:lstStyle/>
          <a:p>
            <a:pPr algn="ctr" eaLnBrk="1" hangingPunct="1"/>
            <a:r>
              <a:rPr lang="es-HN" b="1" smtClean="0">
                <a:solidFill>
                  <a:srgbClr val="002060"/>
                </a:solidFill>
                <a:latin typeface="Bradley Hand ITC" pitchFamily="66" charset="0"/>
              </a:rPr>
              <a:t>Régimen de Regalos y Beneficios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derecha 2">
            <a:hlinkClick r:id="rId6" action="ppaction://hlinksldjump"/>
          </p:cNvPr>
          <p:cNvSpPr/>
          <p:nvPr/>
        </p:nvSpPr>
        <p:spPr>
          <a:xfrm>
            <a:off x="10515600" y="59340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HN"/>
          </a:p>
        </p:txBody>
      </p:sp>
      <p:pic>
        <p:nvPicPr>
          <p:cNvPr id="29702" name="Imagen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688" y="357188"/>
            <a:ext cx="1758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603375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002060"/>
                </a:solidFill>
              </a:rPr>
              <a:t>Régimen de Regalos y otros Beneficios</a:t>
            </a:r>
            <a:r>
              <a:rPr lang="es-HN" smtClean="0">
                <a:solidFill>
                  <a:srgbClr val="002060"/>
                </a:solidFill>
              </a:rPr>
              <a:t/>
            </a:r>
            <a:br>
              <a:rPr lang="es-HN" smtClean="0">
                <a:solidFill>
                  <a:srgbClr val="002060"/>
                </a:solidFill>
              </a:rPr>
            </a:br>
            <a:endParaRPr lang="es-HN" smtClean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89300" y="1511300"/>
            <a:ext cx="8064500" cy="504190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Ningún </a:t>
            </a:r>
            <a:r>
              <a:rPr lang="es-ES" dirty="0"/>
              <a:t>servidor público debe </a:t>
            </a:r>
            <a:r>
              <a:rPr lang="es-ES" sz="32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solicitar, aceptar o admitir dinero, dádivas, beneficios, </a:t>
            </a:r>
            <a:r>
              <a:rPr lang="es-ES" sz="32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regalos</a:t>
            </a:r>
            <a:r>
              <a:rPr lang="es-ES" dirty="0" smtClean="0"/>
              <a:t> </a:t>
            </a:r>
            <a:r>
              <a:rPr lang="es-ES" dirty="0"/>
              <a:t>objetos de valor, favores, viajes, gastos de viaje, promesas u otras ventajas o valores materiales o inmateriales, que condicionen el desempeño de la función pública, directa ni indirectamente, ni para sí ni para terceros; de personas o entidades que tengan interés en: </a:t>
            </a:r>
            <a:endParaRPr lang="es-HN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Obtener relaciones contractuales, comerciales o financieras con su institución.</a:t>
            </a:r>
            <a:endParaRPr lang="es-HN" sz="24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Efectuar actividades o negocios que estén relacionadas o reguladas por su institución.</a:t>
            </a:r>
            <a:endParaRPr lang="es-HN" sz="24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Afectar a terceros directa o indirectamente con el cumplimiento o incumplimiento de sus deberes como servidor público.</a:t>
            </a:r>
            <a:endParaRPr lang="es-HN" sz="24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b="1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9" y="1968500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4400548"/>
            <a:ext cx="2522538" cy="1108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lecha izquierda 5">
            <a:hlinkClick r:id="rId4" action="ppaction://hlinksldjump"/>
          </p:cNvPr>
          <p:cNvSpPr/>
          <p:nvPr/>
        </p:nvSpPr>
        <p:spPr>
          <a:xfrm>
            <a:off x="1295400" y="5930900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HN"/>
          </a:p>
        </p:txBody>
      </p:sp>
      <p:pic>
        <p:nvPicPr>
          <p:cNvPr id="30728" name="Imagen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8" y="187325"/>
            <a:ext cx="17954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contenido 2"/>
          <p:cNvSpPr>
            <a:spLocks noGrp="1"/>
          </p:cNvSpPr>
          <p:nvPr>
            <p:ph idx="1"/>
          </p:nvPr>
        </p:nvSpPr>
        <p:spPr>
          <a:xfrm>
            <a:off x="4699000" y="2070100"/>
            <a:ext cx="6654800" cy="3657600"/>
          </a:xfrm>
        </p:spPr>
        <p:txBody>
          <a:bodyPr/>
          <a:lstStyle/>
          <a:p>
            <a:pPr algn="just" eaLnBrk="1" hangingPunct="1"/>
            <a:r>
              <a:rPr lang="es-HN" sz="3000" smtClean="0"/>
              <a:t>Ningún servidor público podrá solicitar o aceptar pago o reembolso alguno por gastos de </a:t>
            </a:r>
            <a:r>
              <a:rPr lang="es-HN" sz="3000" b="1" smtClean="0">
                <a:solidFill>
                  <a:srgbClr val="00B0F0"/>
                </a:solidFill>
                <a:latin typeface="Bradley Hand ITC" pitchFamily="66" charset="0"/>
              </a:rPr>
              <a:t>transportación y subsistencia</a:t>
            </a:r>
            <a:r>
              <a:rPr lang="es-HN" sz="3000" smtClean="0"/>
              <a:t>, de personas o instituciones directa o indirectamente relacionadas con la supervisión, inspección, auditorías o demás gestiones principales de la institución.  </a:t>
            </a:r>
          </a:p>
          <a:p>
            <a:pPr algn="just" eaLnBrk="1" hangingPunct="1"/>
            <a:endParaRPr lang="es-HN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0" y="1690690"/>
            <a:ext cx="3510716" cy="2629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96" y="4737518"/>
            <a:ext cx="2487384" cy="18167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50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242888"/>
            <a:ext cx="2657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idx="1"/>
          </p:nvPr>
        </p:nvSpPr>
        <p:spPr>
          <a:xfrm>
            <a:off x="2312988" y="1249363"/>
            <a:ext cx="7862887" cy="12461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HN" sz="8800" b="1" smtClean="0">
                <a:solidFill>
                  <a:srgbClr val="002060"/>
                </a:solidFill>
                <a:latin typeface="Bradley Hand ITC" pitchFamily="66" charset="0"/>
              </a:rPr>
              <a:t>Qué es la Ética?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63949" y="2647950"/>
            <a:ext cx="4942695" cy="3289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4341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65113"/>
            <a:ext cx="32813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2339975" y="365125"/>
            <a:ext cx="9013825" cy="1325563"/>
          </a:xfrm>
        </p:spPr>
        <p:txBody>
          <a:bodyPr/>
          <a:lstStyle/>
          <a:p>
            <a:pPr eaLnBrk="1" hangingPunct="1"/>
            <a:r>
              <a:rPr lang="es-HN" b="1" smtClean="0">
                <a:solidFill>
                  <a:srgbClr val="002060"/>
                </a:solidFill>
              </a:rPr>
              <a:t>CCESP Art. 26 Excepciones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10515600" cy="515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3" name="Image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3" y="225425"/>
            <a:ext cx="200501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525" y="576263"/>
            <a:ext cx="8828088" cy="13700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HN" sz="89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Valor</a:t>
            </a:r>
            <a:r>
              <a:rPr lang="es-HN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  </a:t>
            </a:r>
            <a:br>
              <a:rPr lang="es-HN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s-HN" dirty="0" smtClean="0">
                <a:solidFill>
                  <a:srgbClr val="00B0F0"/>
                </a:solidFill>
                <a:latin typeface="+mn-lt"/>
              </a:rPr>
              <a:t>Simbólico  Aceptable </a:t>
            </a:r>
            <a:endParaRPr lang="es-HN" dirty="0">
              <a:latin typeface="+mn-lt"/>
            </a:endParaRPr>
          </a:p>
        </p:txBody>
      </p:sp>
      <p:sp>
        <p:nvSpPr>
          <p:cNvPr id="33794" name="Marcador de contenido 2"/>
          <p:cNvSpPr>
            <a:spLocks noGrp="1"/>
          </p:cNvSpPr>
          <p:nvPr>
            <p:ph idx="1"/>
          </p:nvPr>
        </p:nvSpPr>
        <p:spPr>
          <a:xfrm>
            <a:off x="4864100" y="2100263"/>
            <a:ext cx="6654800" cy="3567112"/>
          </a:xfrm>
        </p:spPr>
        <p:txBody>
          <a:bodyPr/>
          <a:lstStyle/>
          <a:p>
            <a:pPr algn="just" eaLnBrk="1" hangingPunct="1"/>
            <a:endParaRPr lang="es-HN" smtClean="0"/>
          </a:p>
          <a:p>
            <a:pPr algn="just" eaLnBrk="1" hangingPunct="1"/>
            <a:r>
              <a:rPr lang="es-HN" smtClean="0"/>
              <a:t>Alimentos y bebidas que se otorguen en una reunión de trabajo, taller de capacitación</a:t>
            </a:r>
          </a:p>
          <a:p>
            <a:pPr algn="just" eaLnBrk="1" hangingPunct="1"/>
            <a:r>
              <a:rPr lang="es-HN" smtClean="0"/>
              <a:t>Los realizados por razones de amistad o relaciones personales</a:t>
            </a:r>
          </a:p>
          <a:p>
            <a:pPr algn="just" eaLnBrk="1" hangingPunct="1"/>
            <a:r>
              <a:rPr lang="es-HN" smtClean="0"/>
              <a:t>Material promocional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84475"/>
            <a:ext cx="3619500" cy="2197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8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185738"/>
            <a:ext cx="23399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3009900" y="500063"/>
            <a:ext cx="8585200" cy="1325562"/>
          </a:xfrm>
        </p:spPr>
        <p:txBody>
          <a:bodyPr/>
          <a:lstStyle/>
          <a:p>
            <a:pPr eaLnBrk="1" hangingPunct="1"/>
            <a:r>
              <a:rPr lang="es-HN" b="1" smtClean="0">
                <a:solidFill>
                  <a:srgbClr val="002060"/>
                </a:solidFill>
                <a:latin typeface="Bradley Hand ITC" pitchFamily="66" charset="0"/>
              </a:rPr>
              <a:t>Regalos de Otros Gobiernos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647824"/>
          <a:ext cx="10756900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03" y="1825623"/>
            <a:ext cx="1885950" cy="126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20" name="Imagen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050" y="315913"/>
            <a:ext cx="1681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2541588" y="160338"/>
            <a:ext cx="3738562" cy="1327150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2060"/>
                </a:solidFill>
              </a:rPr>
              <a:t>Denuncias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400300" y="1689100"/>
          <a:ext cx="6870700" cy="492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3" name="Imagen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3" y="244475"/>
            <a:ext cx="168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4600" y="1566863"/>
            <a:ext cx="7975600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HN" sz="32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Las </a:t>
            </a:r>
            <a:r>
              <a:rPr lang="es-HN" sz="32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acciones que emprenda el Comité </a:t>
            </a:r>
            <a:r>
              <a:rPr lang="es-HN" sz="2600" dirty="0"/>
              <a:t>de Probidad y Ética Pública deberá ser realizados observando los siguientes </a:t>
            </a:r>
            <a:r>
              <a:rPr lang="es-HN" sz="32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principios</a:t>
            </a:r>
            <a:r>
              <a:rPr lang="es-HN" sz="32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HN" sz="2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2600" dirty="0"/>
              <a:t>Protección de la honra y la imagen de la persona investigada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2600" dirty="0"/>
              <a:t>Protección de la identidad del denunciante, que deberá ser mantenida en reserva.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2600" dirty="0"/>
              <a:t>Imparcialidad de los (as) miembros del comité en la investigación de la denuncia.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2600" dirty="0"/>
              <a:t>Garantía del debido proceso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2692400"/>
            <a:ext cx="2902981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869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384175"/>
            <a:ext cx="24923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4953000" y="1012825"/>
            <a:ext cx="4572000" cy="1325563"/>
          </a:xfrm>
        </p:spPr>
        <p:txBody>
          <a:bodyPr/>
          <a:lstStyle/>
          <a:p>
            <a:pPr eaLnBrk="1" hangingPunct="1"/>
            <a:r>
              <a:rPr lang="es-HN" sz="6000" b="1" smtClean="0">
                <a:solidFill>
                  <a:srgbClr val="002060"/>
                </a:solidFill>
                <a:latin typeface="Bradley Hand ITC" pitchFamily="66" charset="0"/>
              </a:rPr>
              <a:t>Sanciones</a:t>
            </a:r>
            <a:r>
              <a:rPr lang="es-HN" b="1" smtClean="0">
                <a:solidFill>
                  <a:srgbClr val="00B0F0"/>
                </a:solidFill>
                <a:latin typeface="Bradley Hand ITC" pitchFamily="66" charset="0"/>
              </a:rPr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896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024" y="1012032"/>
            <a:ext cx="2667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4" name="Imagen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338" y="200025"/>
            <a:ext cx="1212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>
          <a:xfrm>
            <a:off x="2890838" y="385763"/>
            <a:ext cx="8234362" cy="1325562"/>
          </a:xfrm>
        </p:spPr>
        <p:txBody>
          <a:bodyPr/>
          <a:lstStyle/>
          <a:p>
            <a:pPr eaLnBrk="1" hangingPunct="1"/>
            <a:r>
              <a:rPr lang="es-HN" b="1" smtClean="0">
                <a:solidFill>
                  <a:srgbClr val="002060"/>
                </a:solidFill>
                <a:latin typeface="Bradley Hand ITC" pitchFamily="66" charset="0"/>
              </a:rPr>
              <a:t>Prescripción de Acciones</a:t>
            </a:r>
          </a:p>
        </p:txBody>
      </p:sp>
      <p:sp>
        <p:nvSpPr>
          <p:cNvPr id="38914" name="Marcador de contenido 2"/>
          <p:cNvSpPr>
            <a:spLocks noGrp="1"/>
          </p:cNvSpPr>
          <p:nvPr>
            <p:ph idx="1"/>
          </p:nvPr>
        </p:nvSpPr>
        <p:spPr>
          <a:xfrm>
            <a:off x="838200" y="1711325"/>
            <a:ext cx="10515600" cy="4351338"/>
          </a:xfrm>
        </p:spPr>
        <p:txBody>
          <a:bodyPr/>
          <a:lstStyle/>
          <a:p>
            <a:pPr algn="just" eaLnBrk="1" hangingPunct="1"/>
            <a:r>
              <a:rPr lang="es-ES" smtClean="0"/>
              <a:t>El proceso disciplinario deberá iniciarse dentro </a:t>
            </a:r>
            <a:r>
              <a:rPr lang="es-ES" sz="3200" b="1" smtClean="0">
                <a:solidFill>
                  <a:srgbClr val="00B0F0"/>
                </a:solidFill>
                <a:latin typeface="Bradley Hand ITC" pitchFamily="66" charset="0"/>
              </a:rPr>
              <a:t>del plazo de tres (3) meses, </a:t>
            </a:r>
            <a:r>
              <a:rPr lang="es-ES" smtClean="0"/>
              <a:t>contados a partir del momento en que el Comité de Probidad y Ética Pública tenga conocimiento de la falta disciplinaria. Caso contrario se declarará prescrita la acción sin perjuicio de las responsabilidades administrativas, civiles o penales a que hubiese lugar.</a:t>
            </a:r>
            <a:endParaRPr lang="es-HN" smtClean="0"/>
          </a:p>
          <a:p>
            <a:pPr algn="just" eaLnBrk="1" hangingPunct="1"/>
            <a:endParaRPr lang="es-HN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730" y="4098870"/>
            <a:ext cx="3142970" cy="2213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918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60338"/>
            <a:ext cx="2260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584200" y="287337"/>
          <a:ext cx="10515600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398" y="4891939"/>
            <a:ext cx="3305175" cy="138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941" name="Imagen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" y="249238"/>
            <a:ext cx="31051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/>
          <a:p>
            <a:pPr eaLnBrk="1" hangingPunct="1"/>
            <a:r>
              <a:rPr lang="es-HN" sz="6000" b="1" smtClean="0">
                <a:solidFill>
                  <a:srgbClr val="002060"/>
                </a:solidFill>
              </a:rPr>
              <a:t>Circunstancias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558" y="4168773"/>
            <a:ext cx="21336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6" name="Imagen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088" y="295275"/>
            <a:ext cx="2936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2809875" y="365125"/>
            <a:ext cx="8543925" cy="1325563"/>
          </a:xfrm>
        </p:spPr>
        <p:txBody>
          <a:bodyPr/>
          <a:lstStyle/>
          <a:p>
            <a:pPr eaLnBrk="1" hangingPunct="1"/>
            <a:r>
              <a:rPr lang="es-HN" b="1" smtClean="0">
                <a:solidFill>
                  <a:srgbClr val="002060"/>
                </a:solidFill>
                <a:latin typeface="Bradley Hand ITC" pitchFamily="66" charset="0"/>
              </a:rPr>
              <a:t>Sanciones Aplicables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3632200" y="1974852"/>
          <a:ext cx="84709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65" y="3044827"/>
            <a:ext cx="2847975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990" name="Imagen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338" y="279400"/>
            <a:ext cx="2413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title"/>
          </p:nvPr>
        </p:nvSpPr>
        <p:spPr>
          <a:xfrm>
            <a:off x="2273300" y="217488"/>
            <a:ext cx="8534400" cy="1325562"/>
          </a:xfrm>
        </p:spPr>
        <p:txBody>
          <a:bodyPr/>
          <a:lstStyle/>
          <a:p>
            <a:pPr eaLnBrk="1" hangingPunct="1"/>
            <a:r>
              <a:rPr lang="es-MX" sz="5400" b="1" smtClean="0">
                <a:solidFill>
                  <a:srgbClr val="002060"/>
                </a:solidFill>
                <a:latin typeface="Bradley Hand ITC" pitchFamily="66" charset="0"/>
              </a:rPr>
              <a:t>Código de Conducta Ética</a:t>
            </a:r>
            <a:endParaRPr lang="es-ES" sz="5400" b="1" smtClean="0">
              <a:solidFill>
                <a:srgbClr val="002060"/>
              </a:solidFill>
              <a:latin typeface="Bradley Hand ITC" pitchFamily="66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3400" dirty="0"/>
              <a:t>C</a:t>
            </a:r>
            <a:r>
              <a:rPr lang="es-HN" sz="3400" dirty="0" smtClean="0"/>
              <a:t>onjunto </a:t>
            </a:r>
            <a:r>
              <a:rPr lang="es-HN" sz="3400" dirty="0"/>
              <a:t>de </a:t>
            </a:r>
            <a:r>
              <a:rPr lang="es-HN" sz="34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deberes, prohibiciones e incompatibilidades </a:t>
            </a:r>
            <a:r>
              <a:rPr lang="es-HN" sz="3400" dirty="0"/>
              <a:t>aplicables, sin excepción a todas las personas que se desempeñen en la función pública </a:t>
            </a:r>
            <a:endParaRPr lang="es-HN" sz="34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HN" sz="34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sz="3400" dirty="0" smtClean="0"/>
              <a:t>El </a:t>
            </a:r>
            <a:r>
              <a:rPr lang="es-HN" sz="3400" dirty="0"/>
              <a:t>ingreso a la función </a:t>
            </a:r>
            <a:r>
              <a:rPr lang="es-HN" sz="3400" dirty="0" smtClean="0"/>
              <a:t>pública,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HN" sz="3400" dirty="0"/>
              <a:t> </a:t>
            </a:r>
            <a:r>
              <a:rPr lang="es-HN" sz="3400" dirty="0" smtClean="0"/>
              <a:t>   obliga al servidor a </a:t>
            </a:r>
            <a:r>
              <a:rPr lang="es-HN" sz="34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conocer </a:t>
            </a:r>
            <a:endParaRPr lang="es-HN" sz="3400" b="1" dirty="0" smtClean="0">
              <a:solidFill>
                <a:srgbClr val="00B0F0"/>
              </a:solidFill>
              <a:latin typeface="Bradley Hand ITC" panose="03070402050302030203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HN" sz="3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    y </a:t>
            </a:r>
            <a:r>
              <a:rPr lang="es-HN" sz="34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cumplir </a:t>
            </a:r>
            <a:r>
              <a:rPr lang="es-HN" sz="3400" dirty="0" smtClean="0"/>
              <a:t>fielmente el Código</a:t>
            </a:r>
            <a:r>
              <a:rPr lang="es-HN" sz="3400" dirty="0"/>
              <a:t>. </a:t>
            </a:r>
            <a:endParaRPr lang="es-ES" sz="34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4313" y="3005138"/>
            <a:ext cx="2605087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385763"/>
            <a:ext cx="20447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HN" smtClean="0"/>
              <a:t>Se considerará una </a:t>
            </a:r>
            <a:r>
              <a:rPr lang="es-HN" sz="3200" b="1" smtClean="0">
                <a:solidFill>
                  <a:srgbClr val="00B0F0"/>
                </a:solidFill>
                <a:latin typeface="Bradley Hand ITC" pitchFamily="66" charset="0"/>
              </a:rPr>
              <a:t>falta grave cualquier medida o represalia </a:t>
            </a:r>
            <a:r>
              <a:rPr lang="es-HN" smtClean="0"/>
              <a:t>tomada por un funcionario contra algún servidor público que hubiese denunciado ante la autoridad competente o ante el Comité de Probidad y Ética Pública, algún acto de corrupción o infracción ética. </a:t>
            </a:r>
          </a:p>
          <a:p>
            <a:pPr algn="just" eaLnBrk="1" hangingPunct="1"/>
            <a:endParaRPr lang="es-HN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905499"/>
            <a:ext cx="4406900" cy="2406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013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276225"/>
            <a:ext cx="28797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>
          <a:xfrm>
            <a:off x="2730500" y="365125"/>
            <a:ext cx="8623300" cy="1325563"/>
          </a:xfrm>
        </p:spPr>
        <p:txBody>
          <a:bodyPr/>
          <a:lstStyle/>
          <a:p>
            <a:pPr eaLnBrk="1" hangingPunct="1"/>
            <a:r>
              <a:rPr lang="es-HN" smtClean="0"/>
              <a:t>Objetor de Conciencia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717550" y="6667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5" name="Rectángulo 5"/>
          <p:cNvSpPr>
            <a:spLocks noChangeArrowheads="1"/>
          </p:cNvSpPr>
          <p:nvPr/>
        </p:nvSpPr>
        <p:spPr bwMode="auto">
          <a:xfrm>
            <a:off x="1408113" y="5592763"/>
            <a:ext cx="88011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HN" b="1">
                <a:latin typeface="Calibri" pitchFamily="34" charset="0"/>
              </a:rPr>
              <a:t>Artículo 72.</a:t>
            </a:r>
            <a:r>
              <a:rPr lang="es-HN">
                <a:latin typeface="Calibri" pitchFamily="34" charset="0"/>
              </a:rPr>
              <a:t> La presentación de la solicitud de reconocimiento de objeción de conciencia producirá de inmediato la suspensión temporal del cumplimiento de las funciones o tareas asignadas, por parte del objetor, hasta que se resuelva dicha solicitud.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" y="3895579"/>
            <a:ext cx="323850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500" y="3522425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4040" name="Imagen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" y="292100"/>
            <a:ext cx="22209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HN" smtClean="0"/>
              <a:t>Es deber del titular de la institución u órgano de la administración pública, directa o indirectamente, </a:t>
            </a:r>
            <a:r>
              <a:rPr lang="es-HN" sz="3200" b="1" smtClean="0">
                <a:solidFill>
                  <a:srgbClr val="00B0F0"/>
                </a:solidFill>
                <a:latin typeface="Bradley Hand ITC" pitchFamily="66" charset="0"/>
              </a:rPr>
              <a:t>asegurar las condiciones de trabajo para que el Comité </a:t>
            </a:r>
            <a:r>
              <a:rPr lang="es-HN" smtClean="0"/>
              <a:t>de Probidad y Ética Pública cumpla sus funciones. </a:t>
            </a:r>
          </a:p>
          <a:p>
            <a:pPr algn="just" eaLnBrk="1" hangingPunct="1"/>
            <a:endParaRPr lang="es-HN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12" y="3599657"/>
            <a:ext cx="3605815" cy="2399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061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90513"/>
            <a:ext cx="2654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>
          <a:xfrm>
            <a:off x="2597150" y="365125"/>
            <a:ext cx="7666038" cy="1325563"/>
          </a:xfrm>
        </p:spPr>
        <p:txBody>
          <a:bodyPr/>
          <a:lstStyle/>
          <a:p>
            <a:pPr algn="ctr" eaLnBrk="1" hangingPunct="1"/>
            <a:r>
              <a:rPr lang="es-ES" sz="3200" b="1" smtClean="0"/>
              <a:t/>
            </a:r>
            <a:br>
              <a:rPr lang="es-ES" sz="3200" b="1" smtClean="0"/>
            </a:br>
            <a:r>
              <a:rPr lang="es-ES" sz="3200" b="1" smtClean="0"/>
              <a:t>Avócate a nosotros estamos para apoyarte!!!</a:t>
            </a:r>
            <a:r>
              <a:rPr lang="es-ES" sz="3200" smtClean="0"/>
              <a:t/>
            </a:r>
            <a:br>
              <a:rPr lang="es-ES" sz="3200" smtClean="0"/>
            </a:br>
            <a:endParaRPr lang="es-HN" sz="3200" smtClean="0"/>
          </a:p>
        </p:txBody>
      </p:sp>
      <p:pic>
        <p:nvPicPr>
          <p:cNvPr id="46082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48738" y="1462088"/>
            <a:ext cx="2628900" cy="173355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03" y="2585123"/>
            <a:ext cx="2017462" cy="1992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084" name="Imagen 6"/>
          <p:cNvPicPr>
            <a:picLocks noChangeAspect="1"/>
          </p:cNvPicPr>
          <p:nvPr/>
        </p:nvPicPr>
        <p:blipFill>
          <a:blip r:embed="rId4"/>
          <a:srcRect b="9940"/>
          <a:stretch>
            <a:fillRect/>
          </a:stretch>
        </p:blipFill>
        <p:spPr bwMode="auto">
          <a:xfrm>
            <a:off x="8767763" y="3581400"/>
            <a:ext cx="298926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Imagen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223838"/>
            <a:ext cx="25241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048000" y="1922463"/>
            <a:ext cx="609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/>
              <a:t>Comité de Probidad y Ética Publica STSS</a:t>
            </a:r>
          </a:p>
          <a:p>
            <a:pPr algn="ctr"/>
            <a:r>
              <a:rPr lang="es-ES" b="1"/>
              <a:t>Residencial Lomas del Guijarro Sur, Edificio Plaza Azul, Tegucigalpa</a:t>
            </a:r>
          </a:p>
          <a:p>
            <a:pPr algn="ctr"/>
            <a:endParaRPr lang="es-ES" b="1"/>
          </a:p>
          <a:p>
            <a:pPr algn="ctr"/>
            <a:r>
              <a:rPr lang="es-ES"/>
              <a:t>  </a:t>
            </a:r>
            <a:r>
              <a:rPr lang="es-ES" sz="2000" b="1"/>
              <a:t>comitedeetica@trabajo.gob.hn</a:t>
            </a:r>
          </a:p>
          <a:p>
            <a:pPr algn="ctr"/>
            <a:r>
              <a:rPr lang="es-ES" sz="2000" b="1">
                <a:hlinkClick r:id="rId6"/>
              </a:rPr>
              <a:t>www.trabajo.gob.hn</a:t>
            </a:r>
            <a:r>
              <a:rPr lang="es-ES" sz="2000" b="1"/>
              <a:t> / Comité de Ética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1654175" y="250825"/>
            <a:ext cx="9090025" cy="1325563"/>
          </a:xfrm>
        </p:spPr>
        <p:txBody>
          <a:bodyPr/>
          <a:lstStyle/>
          <a:p>
            <a:pPr eaLnBrk="1" hangingPunct="1"/>
            <a:r>
              <a:rPr lang="es-HN" sz="4000" b="1" smtClean="0">
                <a:solidFill>
                  <a:srgbClr val="002060"/>
                </a:solidFill>
                <a:latin typeface="Bradley Hand ITC" pitchFamily="66" charset="0"/>
              </a:rPr>
              <a:t>CCESP Art. 6 Normas de Conducta Ética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358900"/>
          <a:ext cx="10515600" cy="515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9" name="Image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38" y="225425"/>
            <a:ext cx="21780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41300" y="1016000"/>
          <a:ext cx="111125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2554288" y="0"/>
            <a:ext cx="8050212" cy="1325563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B0F0"/>
                </a:solidFill>
                <a:latin typeface="Bradley Hand ITC" pitchFamily="66" charset="0"/>
              </a:rPr>
              <a:t>Normas de Conducta </a:t>
            </a:r>
          </a:p>
        </p:txBody>
      </p:sp>
      <p:pic>
        <p:nvPicPr>
          <p:cNvPr id="17413" name="Image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438" y="277813"/>
            <a:ext cx="21637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781300" y="1636713"/>
            <a:ext cx="8382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s-HN" sz="2600">
                <a:latin typeface="Calibri" pitchFamily="34" charset="0"/>
              </a:rPr>
              <a:t>Abstenerse de usar su cargo, poder, autoridad o influencia para obtener o procurar beneficios o ventajas indebidas o ilegales para sí o para terceras personas naturales o jurídicas. 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781300" y="4000500"/>
            <a:ext cx="8610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s-HN" sz="2600">
                <a:latin typeface="Calibri" pitchFamily="34" charset="0"/>
              </a:rPr>
              <a:t>Dar cumplimiento a las órdenes que le imparta el superior jerárquico competente, siempre y cuando éstas reúnan las formalidades del caso, se ajusten a la Ley y tengan por objeto la ejecución de actos que le competan al servidor público en virtud de las funciones inherentes a su cargo. </a:t>
            </a: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2781300" y="303213"/>
            <a:ext cx="8140700" cy="1325562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B0F0"/>
                </a:solidFill>
                <a:latin typeface="Bradley Hand ITC" pitchFamily="66" charset="0"/>
              </a:rPr>
              <a:t>Normas de Conducta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3997885"/>
            <a:ext cx="203835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870873"/>
            <a:ext cx="2653147" cy="1253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40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261938"/>
            <a:ext cx="247173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178300" y="2133600"/>
            <a:ext cx="7461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s-HN" sz="3200">
                <a:latin typeface="Calibri" pitchFamily="34" charset="0"/>
              </a:rPr>
              <a:t>Facilitar la investigación en el caso que se le impute un delito y colaborar con las autoridades para que se ejecuten las medidas administrativas y judiciales necesarias para esclarecer la situación a fin de dejar a salvo su honra y la dignidad de su cargo. </a:t>
            </a:r>
          </a:p>
        </p:txBody>
      </p:sp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3402013" y="479425"/>
            <a:ext cx="7532687" cy="1325563"/>
          </a:xfrm>
        </p:spPr>
        <p:txBody>
          <a:bodyPr/>
          <a:lstStyle/>
          <a:p>
            <a:pPr eaLnBrk="1" hangingPunct="1"/>
            <a:r>
              <a:rPr lang="es-HN" sz="5400" b="1" smtClean="0">
                <a:solidFill>
                  <a:srgbClr val="00B0F0"/>
                </a:solidFill>
                <a:latin typeface="Bradley Hand ITC" pitchFamily="66" charset="0"/>
              </a:rPr>
              <a:t>Normas de Conducta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05100"/>
            <a:ext cx="3265929" cy="2032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2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358775"/>
            <a:ext cx="2832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2339975" y="0"/>
            <a:ext cx="8340725" cy="1325563"/>
          </a:xfrm>
        </p:spPr>
        <p:txBody>
          <a:bodyPr/>
          <a:lstStyle/>
          <a:p>
            <a:pPr eaLnBrk="1" hangingPunct="1"/>
            <a:r>
              <a:rPr lang="es-HN" b="1" smtClean="0">
                <a:solidFill>
                  <a:srgbClr val="002060"/>
                </a:solidFill>
                <a:latin typeface="Bradley Hand ITC" pitchFamily="66" charset="0"/>
              </a:rPr>
              <a:t>Conductas No Éticas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711200"/>
          <a:ext cx="10515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5" name="Image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238125"/>
            <a:ext cx="1860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82900" y="1825625"/>
            <a:ext cx="8470900" cy="435133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dirty="0" smtClean="0"/>
              <a:t>Todo </a:t>
            </a:r>
            <a:r>
              <a:rPr lang="es-HN" dirty="0"/>
              <a:t>servidor público está obligado a </a:t>
            </a:r>
            <a:r>
              <a:rPr lang="es-HN" sz="3200" b="1" i="1" dirty="0">
                <a:solidFill>
                  <a:srgbClr val="00B0F0"/>
                </a:solidFill>
                <a:latin typeface="Bradley Hand ITC" panose="03070402050302030203" pitchFamily="66" charset="0"/>
              </a:rPr>
              <a:t>cumplir fielmente </a:t>
            </a:r>
            <a:r>
              <a:rPr lang="es-HN" dirty="0"/>
              <a:t>todas </a:t>
            </a:r>
            <a:r>
              <a:rPr lang="es-HN" sz="3200" b="1" i="1" dirty="0">
                <a:solidFill>
                  <a:srgbClr val="00B0F0"/>
                </a:solidFill>
                <a:latin typeface="Bradley Hand ITC" panose="03070402050302030203" pitchFamily="66" charset="0"/>
              </a:rPr>
              <a:t>las normas de conducta </a:t>
            </a:r>
            <a:r>
              <a:rPr lang="es-HN" dirty="0" smtClean="0"/>
              <a:t>y </a:t>
            </a:r>
            <a:r>
              <a:rPr lang="es-HN" dirty="0"/>
              <a:t>las demás normas éticas </a:t>
            </a:r>
            <a:r>
              <a:rPr lang="es-HN" sz="3200" b="1" i="1" dirty="0">
                <a:solidFill>
                  <a:srgbClr val="00B0F0"/>
                </a:solidFill>
                <a:latin typeface="Bradley Hand ITC" panose="03070402050302030203" pitchFamily="66" charset="0"/>
              </a:rPr>
              <a:t>i</a:t>
            </a:r>
            <a:r>
              <a:rPr lang="es-HN" sz="3200" b="1" i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nternas</a:t>
            </a:r>
            <a:r>
              <a:rPr lang="es-HN" dirty="0" smtClean="0"/>
              <a:t> </a:t>
            </a:r>
            <a:r>
              <a:rPr lang="es-HN" dirty="0"/>
              <a:t>de la institución en la cual labora. Su incumplimiento dará lugar al inicio del procedimiento disciplinario para la </a:t>
            </a:r>
            <a:r>
              <a:rPr lang="es-HN" sz="3200" b="1" i="1" dirty="0">
                <a:solidFill>
                  <a:srgbClr val="00B0F0"/>
                </a:solidFill>
                <a:latin typeface="Bradley Hand ITC" panose="03070402050302030203" pitchFamily="66" charset="0"/>
              </a:rPr>
              <a:t>aplicación de la sanción </a:t>
            </a:r>
            <a:r>
              <a:rPr lang="es-HN" dirty="0"/>
              <a:t>correspondiente. </a:t>
            </a:r>
            <a:endParaRPr lang="es-HN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HN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HN" dirty="0" smtClean="0"/>
              <a:t>Los </a:t>
            </a:r>
            <a:r>
              <a:rPr lang="es-HN" dirty="0"/>
              <a:t>servidores públicos deberán </a:t>
            </a:r>
            <a:r>
              <a:rPr lang="es-HN" sz="3200" b="1" i="1" dirty="0">
                <a:solidFill>
                  <a:srgbClr val="00B0F0"/>
                </a:solidFill>
                <a:latin typeface="Bradley Hand ITC" panose="03070402050302030203" pitchFamily="66" charset="0"/>
              </a:rPr>
              <a:t>abstenerse de practicar conductas contrarias a la ética </a:t>
            </a:r>
            <a:r>
              <a:rPr lang="es-HN" dirty="0"/>
              <a:t>en la función pública </a:t>
            </a:r>
            <a:r>
              <a:rPr lang="es-HN" dirty="0" smtClean="0"/>
              <a:t>que </a:t>
            </a:r>
            <a:r>
              <a:rPr lang="es-HN" dirty="0"/>
              <a:t>generen en la ciudadanía </a:t>
            </a:r>
            <a:r>
              <a:rPr lang="es-HN" dirty="0" smtClean="0"/>
              <a:t>desconfianza y </a:t>
            </a:r>
            <a:r>
              <a:rPr lang="es-HN" dirty="0"/>
              <a:t>resten credibilidad a quienes la ejercen.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HN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275681"/>
            <a:ext cx="22479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9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73038"/>
            <a:ext cx="296386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 2015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Hospital Escuela Universitario</Template>
  <TotalTime>1227</TotalTime>
  <Words>1096</Words>
  <Application>Microsoft Office PowerPoint</Application>
  <PresentationFormat>Custom</PresentationFormat>
  <Paragraphs>76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 Light</vt:lpstr>
      <vt:lpstr>Calibri</vt:lpstr>
      <vt:lpstr>Bradley Hand ITC</vt:lpstr>
      <vt:lpstr>Century Gothic</vt:lpstr>
      <vt:lpstr>Plantilla presentacion 2015</vt:lpstr>
      <vt:lpstr>Plantilla presentacion 2015</vt:lpstr>
      <vt:lpstr>Plantilla presentacion 2015</vt:lpstr>
      <vt:lpstr>Plantilla presentacion 2015</vt:lpstr>
      <vt:lpstr>Plantilla presentacion 2015</vt:lpstr>
      <vt:lpstr>Código de Conducta Ética  del Servidor Público  y su Reglamento</vt:lpstr>
      <vt:lpstr>Diapositiva 2</vt:lpstr>
      <vt:lpstr>Código de Conducta Ética</vt:lpstr>
      <vt:lpstr>CCESP Art. 6 Normas de Conducta Ética</vt:lpstr>
      <vt:lpstr>Normas de Conducta </vt:lpstr>
      <vt:lpstr>Normas de Conducta </vt:lpstr>
      <vt:lpstr>Normas de Conducta </vt:lpstr>
      <vt:lpstr>Conductas No Éticas</vt:lpstr>
      <vt:lpstr>Diapositiva 9</vt:lpstr>
      <vt:lpstr>Medidas Preventivas</vt:lpstr>
      <vt:lpstr>Medidas Preventivas</vt:lpstr>
      <vt:lpstr>Medidas Preventivas</vt:lpstr>
      <vt:lpstr>Diapositiva 13</vt:lpstr>
      <vt:lpstr>Conflicto de Intereses</vt:lpstr>
      <vt:lpstr>Ejemplos </vt:lpstr>
      <vt:lpstr>Conflicto de Intereses</vt:lpstr>
      <vt:lpstr>Régimen de Regalos y Beneficios </vt:lpstr>
      <vt:lpstr>Régimen de Regalos y otros Beneficios </vt:lpstr>
      <vt:lpstr>Diapositiva 19</vt:lpstr>
      <vt:lpstr>CCESP Art. 26 Excepciones </vt:lpstr>
      <vt:lpstr>Valor   Simbólico  Aceptable </vt:lpstr>
      <vt:lpstr>Regalos de Otros Gobiernos</vt:lpstr>
      <vt:lpstr>Denuncias</vt:lpstr>
      <vt:lpstr>Diapositiva 24</vt:lpstr>
      <vt:lpstr>Sanciones </vt:lpstr>
      <vt:lpstr>Prescripción de Acciones</vt:lpstr>
      <vt:lpstr>Diapositiva 27</vt:lpstr>
      <vt:lpstr>Circunstancias </vt:lpstr>
      <vt:lpstr>Sanciones Aplicables</vt:lpstr>
      <vt:lpstr>Diapositiva 30</vt:lpstr>
      <vt:lpstr>Objetor de Conciencia</vt:lpstr>
      <vt:lpstr>Diapositiva 32</vt:lpstr>
      <vt:lpstr> Avócate a nosotros estamos para apoyarte!!! </vt:lpstr>
    </vt:vector>
  </TitlesOfParts>
  <Company>Tribunal Superior de Cuentas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del CCESP</dc:title>
  <dc:creator>Fabiola Gladys Garmendia Ponce</dc:creator>
  <cp:lastModifiedBy>rlozano</cp:lastModifiedBy>
  <cp:revision>81</cp:revision>
  <dcterms:created xsi:type="dcterms:W3CDTF">2015-08-10T15:44:46Z</dcterms:created>
  <dcterms:modified xsi:type="dcterms:W3CDTF">2017-04-04T18:49:15Z</dcterms:modified>
</cp:coreProperties>
</file>